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9" r:id="rId3"/>
    <p:sldId id="260" r:id="rId4"/>
    <p:sldId id="266" r:id="rId5"/>
    <p:sldId id="258" r:id="rId6"/>
    <p:sldId id="264" r:id="rId7"/>
    <p:sldId id="265" r:id="rId8"/>
    <p:sldId id="267" r:id="rId9"/>
    <p:sldId id="279" r:id="rId10"/>
    <p:sldId id="268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61" r:id="rId20"/>
    <p:sldId id="262" r:id="rId21"/>
    <p:sldId id="26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87378"/>
    <a:srgbClr val="686978"/>
    <a:srgbClr val="C031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73" autoAdjust="0"/>
    <p:restoredTop sz="95742"/>
  </p:normalViewPr>
  <p:slideViewPr>
    <p:cSldViewPr snapToGrid="0">
      <p:cViewPr varScale="1">
        <p:scale>
          <a:sx n="99" d="100"/>
          <a:sy n="99" d="100"/>
        </p:scale>
        <p:origin x="104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handoutMaster" Target="handoutMasters/handout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07DEA3F-22AC-9949-8693-5FFE36B6EEC0}" type="doc">
      <dgm:prSet loTypeId="urn:microsoft.com/office/officeart/2005/8/layout/default" loCatId="" qsTypeId="urn:microsoft.com/office/officeart/2005/8/quickstyle/simple3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E2592242-ACD2-1042-B364-5FAEA398136A}">
      <dgm:prSet phldrT="[Text]"/>
      <dgm:spPr/>
      <dgm:t>
        <a:bodyPr/>
        <a:lstStyle/>
        <a:p>
          <a:r>
            <a:rPr lang="en-US" dirty="0" smtClean="0"/>
            <a:t>How will you invest your colleagues?</a:t>
          </a:r>
          <a:endParaRPr lang="en-US" dirty="0"/>
        </a:p>
      </dgm:t>
    </dgm:pt>
    <dgm:pt modelId="{D6946C6A-79F5-C34A-B9E2-319DC5DDBF9F}" type="parTrans" cxnId="{492BD390-E9B9-5143-BCC0-1E78CE23F980}">
      <dgm:prSet/>
      <dgm:spPr/>
      <dgm:t>
        <a:bodyPr/>
        <a:lstStyle/>
        <a:p>
          <a:endParaRPr lang="en-US"/>
        </a:p>
      </dgm:t>
    </dgm:pt>
    <dgm:pt modelId="{552C84E7-F8FD-654C-894C-460C380273EB}" type="sibTrans" cxnId="{492BD390-E9B9-5143-BCC0-1E78CE23F980}">
      <dgm:prSet/>
      <dgm:spPr/>
      <dgm:t>
        <a:bodyPr/>
        <a:lstStyle/>
        <a:p>
          <a:endParaRPr lang="en-US"/>
        </a:p>
      </dgm:t>
    </dgm:pt>
    <dgm:pt modelId="{B5EE17A4-1CFC-7746-B960-089CD35454DC}">
      <dgm:prSet/>
      <dgm:spPr/>
      <dgm:t>
        <a:bodyPr/>
        <a:lstStyle/>
        <a:p>
          <a:r>
            <a:rPr lang="en-US" dirty="0" smtClean="0"/>
            <a:t>How will you decide who participates?</a:t>
          </a:r>
          <a:endParaRPr lang="en-US" dirty="0" smtClean="0"/>
        </a:p>
      </dgm:t>
    </dgm:pt>
    <dgm:pt modelId="{40AAA2D7-0B34-F944-8346-4612F75C11F2}" type="parTrans" cxnId="{CE14941A-0017-3E4B-A31E-4F84A7CB7B46}">
      <dgm:prSet/>
      <dgm:spPr/>
      <dgm:t>
        <a:bodyPr/>
        <a:lstStyle/>
        <a:p>
          <a:endParaRPr lang="en-US"/>
        </a:p>
      </dgm:t>
    </dgm:pt>
    <dgm:pt modelId="{F27773A3-3147-DC40-8BFC-4EF0C1CDBC04}" type="sibTrans" cxnId="{CE14941A-0017-3E4B-A31E-4F84A7CB7B46}">
      <dgm:prSet/>
      <dgm:spPr/>
      <dgm:t>
        <a:bodyPr/>
        <a:lstStyle/>
        <a:p>
          <a:endParaRPr lang="en-US"/>
        </a:p>
      </dgm:t>
    </dgm:pt>
    <dgm:pt modelId="{F3507107-7197-9A4A-9C37-DCD8EC307445}">
      <dgm:prSet/>
      <dgm:spPr/>
      <dgm:t>
        <a:bodyPr/>
        <a:lstStyle/>
        <a:p>
          <a:r>
            <a:rPr lang="en-US" dirty="0" smtClean="0"/>
            <a:t>What is the timeframe for assignment collection?</a:t>
          </a:r>
          <a:endParaRPr lang="en-US" dirty="0" smtClean="0"/>
        </a:p>
      </dgm:t>
    </dgm:pt>
    <dgm:pt modelId="{2D6AB0DD-9FF7-8E4C-AB62-78E5A1261F81}" type="parTrans" cxnId="{85ECEB30-DE54-5F4B-BCEA-86717C53BF67}">
      <dgm:prSet/>
      <dgm:spPr/>
      <dgm:t>
        <a:bodyPr/>
        <a:lstStyle/>
        <a:p>
          <a:endParaRPr lang="en-US"/>
        </a:p>
      </dgm:t>
    </dgm:pt>
    <dgm:pt modelId="{C363D287-FB80-624A-A6FB-DF499134EF6A}" type="sibTrans" cxnId="{85ECEB30-DE54-5F4B-BCEA-86717C53BF67}">
      <dgm:prSet/>
      <dgm:spPr/>
      <dgm:t>
        <a:bodyPr/>
        <a:lstStyle/>
        <a:p>
          <a:endParaRPr lang="en-US"/>
        </a:p>
      </dgm:t>
    </dgm:pt>
    <dgm:pt modelId="{743493D5-DCD4-A648-9858-75A1C770F947}">
      <dgm:prSet/>
      <dgm:spPr/>
      <dgm:t>
        <a:bodyPr/>
        <a:lstStyle/>
        <a:p>
          <a:r>
            <a:rPr lang="en-US" dirty="0" smtClean="0"/>
            <a:t>Who will lead this work?</a:t>
          </a:r>
          <a:endParaRPr lang="en-US" dirty="0" smtClean="0"/>
        </a:p>
      </dgm:t>
    </dgm:pt>
    <dgm:pt modelId="{58936C5F-CAE1-6E41-9940-DB27EB4C9F3E}" type="parTrans" cxnId="{7E2B30A2-D8D3-EE4C-BC44-6A17B5996D52}">
      <dgm:prSet/>
      <dgm:spPr/>
      <dgm:t>
        <a:bodyPr/>
        <a:lstStyle/>
        <a:p>
          <a:endParaRPr lang="en-US"/>
        </a:p>
      </dgm:t>
    </dgm:pt>
    <dgm:pt modelId="{0D5ECAE6-0587-9F48-9642-CB993B4FA4A5}" type="sibTrans" cxnId="{7E2B30A2-D8D3-EE4C-BC44-6A17B5996D52}">
      <dgm:prSet/>
      <dgm:spPr/>
      <dgm:t>
        <a:bodyPr/>
        <a:lstStyle/>
        <a:p>
          <a:endParaRPr lang="en-US"/>
        </a:p>
      </dgm:t>
    </dgm:pt>
    <dgm:pt modelId="{C172C1E3-9F1B-5D45-8541-C3531692371D}">
      <dgm:prSet/>
      <dgm:spPr/>
      <dgm:t>
        <a:bodyPr/>
        <a:lstStyle/>
        <a:p>
          <a:r>
            <a:rPr lang="en-US" dirty="0" smtClean="0"/>
            <a:t>How will you collect assignments?</a:t>
          </a:r>
          <a:endParaRPr lang="en-US" dirty="0" smtClean="0"/>
        </a:p>
      </dgm:t>
    </dgm:pt>
    <dgm:pt modelId="{B93BF5E8-1725-6643-9119-890088C78A72}" type="parTrans" cxnId="{85E0525B-B868-364E-BD7F-E406CF82686F}">
      <dgm:prSet/>
      <dgm:spPr/>
      <dgm:t>
        <a:bodyPr/>
        <a:lstStyle/>
        <a:p>
          <a:endParaRPr lang="en-US"/>
        </a:p>
      </dgm:t>
    </dgm:pt>
    <dgm:pt modelId="{8F6A9BCF-8E09-5545-A011-3233198E8E41}" type="sibTrans" cxnId="{85E0525B-B868-364E-BD7F-E406CF82686F}">
      <dgm:prSet/>
      <dgm:spPr/>
      <dgm:t>
        <a:bodyPr/>
        <a:lstStyle/>
        <a:p>
          <a:endParaRPr lang="en-US"/>
        </a:p>
      </dgm:t>
    </dgm:pt>
    <dgm:pt modelId="{064D0B0F-6FC8-1D4F-A6DB-9DB871236EE1}">
      <dgm:prSet/>
      <dgm:spPr/>
      <dgm:t>
        <a:bodyPr/>
        <a:lstStyle/>
        <a:p>
          <a:r>
            <a:rPr lang="en-US" dirty="0" smtClean="0"/>
            <a:t>Who will do the assignment analysis?</a:t>
          </a:r>
          <a:endParaRPr lang="en-US" dirty="0" smtClean="0"/>
        </a:p>
      </dgm:t>
    </dgm:pt>
    <dgm:pt modelId="{784786B7-698E-DB49-B4C6-1DE74BEE003E}" type="parTrans" cxnId="{D44910DD-9C65-FF4C-874F-427BED02065E}">
      <dgm:prSet/>
      <dgm:spPr/>
      <dgm:t>
        <a:bodyPr/>
        <a:lstStyle/>
        <a:p>
          <a:endParaRPr lang="en-US"/>
        </a:p>
      </dgm:t>
    </dgm:pt>
    <dgm:pt modelId="{F2AE678F-FD36-B648-A1DC-C48396F556F0}" type="sibTrans" cxnId="{D44910DD-9C65-FF4C-874F-427BED02065E}">
      <dgm:prSet/>
      <dgm:spPr/>
      <dgm:t>
        <a:bodyPr/>
        <a:lstStyle/>
        <a:p>
          <a:endParaRPr lang="en-US"/>
        </a:p>
      </dgm:t>
    </dgm:pt>
    <dgm:pt modelId="{47C0390F-0D1C-6941-80D4-BAC74CAF53F2}">
      <dgm:prSet/>
      <dgm:spPr/>
      <dgm:t>
        <a:bodyPr/>
        <a:lstStyle/>
        <a:p>
          <a:r>
            <a:rPr lang="en-US" dirty="0" smtClean="0"/>
            <a:t>How will you collect the analysis data?</a:t>
          </a:r>
          <a:endParaRPr lang="en-US" dirty="0" smtClean="0"/>
        </a:p>
      </dgm:t>
    </dgm:pt>
    <dgm:pt modelId="{CA685892-15ED-A643-8C14-5F75514E0020}" type="parTrans" cxnId="{07EEA47D-B5C5-6D4F-9B95-CD8E8D0D3F33}">
      <dgm:prSet/>
      <dgm:spPr/>
      <dgm:t>
        <a:bodyPr/>
        <a:lstStyle/>
        <a:p>
          <a:endParaRPr lang="en-US"/>
        </a:p>
      </dgm:t>
    </dgm:pt>
    <dgm:pt modelId="{E66FEF7A-1D23-C34D-B032-2D6056F033BF}" type="sibTrans" cxnId="{07EEA47D-B5C5-6D4F-9B95-CD8E8D0D3F33}">
      <dgm:prSet/>
      <dgm:spPr/>
      <dgm:t>
        <a:bodyPr/>
        <a:lstStyle/>
        <a:p>
          <a:endParaRPr lang="en-US"/>
        </a:p>
      </dgm:t>
    </dgm:pt>
    <dgm:pt modelId="{1A15534C-4351-D443-8AFB-E21BB2F9BF59}">
      <dgm:prSet/>
      <dgm:spPr/>
      <dgm:t>
        <a:bodyPr/>
        <a:lstStyle/>
        <a:p>
          <a:r>
            <a:rPr lang="en-US" dirty="0" smtClean="0"/>
            <a:t>What will you do with the results?</a:t>
          </a:r>
          <a:endParaRPr lang="en-US" dirty="0" smtClean="0"/>
        </a:p>
      </dgm:t>
    </dgm:pt>
    <dgm:pt modelId="{F2D431C5-89FA-9F49-863B-F386F16487BD}" type="parTrans" cxnId="{14C7FEC5-92AA-2A40-AEF8-DADD38772FB7}">
      <dgm:prSet/>
      <dgm:spPr/>
      <dgm:t>
        <a:bodyPr/>
        <a:lstStyle/>
        <a:p>
          <a:endParaRPr lang="en-US"/>
        </a:p>
      </dgm:t>
    </dgm:pt>
    <dgm:pt modelId="{5E3A3DCB-A1EF-3C48-9ED4-A645526938DC}" type="sibTrans" cxnId="{14C7FEC5-92AA-2A40-AEF8-DADD38772FB7}">
      <dgm:prSet/>
      <dgm:spPr/>
      <dgm:t>
        <a:bodyPr/>
        <a:lstStyle/>
        <a:p>
          <a:endParaRPr lang="en-US"/>
        </a:p>
      </dgm:t>
    </dgm:pt>
    <dgm:pt modelId="{F325AD7C-31D0-514C-A8F1-D9D0A3F1449B}">
      <dgm:prSet phldrT="[Text]"/>
      <dgm:spPr/>
      <dgm:t>
        <a:bodyPr/>
        <a:lstStyle/>
        <a:p>
          <a:r>
            <a:rPr lang="en-US" dirty="0" smtClean="0"/>
            <a:t>What is the purpose of your LACA analysis?</a:t>
          </a:r>
          <a:endParaRPr lang="en-US" dirty="0"/>
        </a:p>
      </dgm:t>
    </dgm:pt>
    <dgm:pt modelId="{0E8CCE6C-5364-5C4D-BD9A-0AA36BEC38C0}" type="parTrans" cxnId="{F48AF5A3-F5F5-324F-A8B6-E97ADA864529}">
      <dgm:prSet/>
      <dgm:spPr/>
      <dgm:t>
        <a:bodyPr/>
        <a:lstStyle/>
        <a:p>
          <a:endParaRPr lang="en-US"/>
        </a:p>
      </dgm:t>
    </dgm:pt>
    <dgm:pt modelId="{73AD2B70-284D-4240-A021-9CB7F8535495}" type="sibTrans" cxnId="{F48AF5A3-F5F5-324F-A8B6-E97ADA864529}">
      <dgm:prSet/>
      <dgm:spPr/>
      <dgm:t>
        <a:bodyPr/>
        <a:lstStyle/>
        <a:p>
          <a:endParaRPr lang="en-US"/>
        </a:p>
      </dgm:t>
    </dgm:pt>
    <dgm:pt modelId="{ACE661EE-4C7C-BC42-AD17-C37BDE2DCED1}" type="pres">
      <dgm:prSet presAssocID="{F07DEA3F-22AC-9949-8693-5FFE36B6EEC0}" presName="diagram" presStyleCnt="0">
        <dgm:presLayoutVars>
          <dgm:dir/>
          <dgm:resizeHandles val="exact"/>
        </dgm:presLayoutVars>
      </dgm:prSet>
      <dgm:spPr/>
    </dgm:pt>
    <dgm:pt modelId="{6246D323-4A89-3242-91E1-09DC8C61B494}" type="pres">
      <dgm:prSet presAssocID="{F325AD7C-31D0-514C-A8F1-D9D0A3F1449B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C43F86-14EB-3144-BA1F-DCE0A1C464A4}" type="pres">
      <dgm:prSet presAssocID="{73AD2B70-284D-4240-A021-9CB7F8535495}" presName="sibTrans" presStyleCnt="0"/>
      <dgm:spPr/>
    </dgm:pt>
    <dgm:pt modelId="{01F7A9D5-9CC9-6841-B2C1-0A77A80F7DD0}" type="pres">
      <dgm:prSet presAssocID="{E2592242-ACD2-1042-B364-5FAEA398136A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71098B-3291-544F-B242-DB6B7C814B44}" type="pres">
      <dgm:prSet presAssocID="{552C84E7-F8FD-654C-894C-460C380273EB}" presName="sibTrans" presStyleCnt="0"/>
      <dgm:spPr/>
    </dgm:pt>
    <dgm:pt modelId="{13D1C8CD-D99E-F448-B52D-E325CEBC6BA6}" type="pres">
      <dgm:prSet presAssocID="{B5EE17A4-1CFC-7746-B960-089CD35454DC}" presName="node" presStyleLbl="node1" presStyleIdx="2" presStyleCnt="9">
        <dgm:presLayoutVars>
          <dgm:bulletEnabled val="1"/>
        </dgm:presLayoutVars>
      </dgm:prSet>
      <dgm:spPr/>
    </dgm:pt>
    <dgm:pt modelId="{00FE976B-808F-8144-8840-C8893BE07E31}" type="pres">
      <dgm:prSet presAssocID="{F27773A3-3147-DC40-8BFC-4EF0C1CDBC04}" presName="sibTrans" presStyleCnt="0"/>
      <dgm:spPr/>
    </dgm:pt>
    <dgm:pt modelId="{4BE2C7BA-B0EB-404F-BB59-D0839A8708E6}" type="pres">
      <dgm:prSet presAssocID="{F3507107-7197-9A4A-9C37-DCD8EC307445}" presName="node" presStyleLbl="node1" presStyleIdx="3" presStyleCnt="9">
        <dgm:presLayoutVars>
          <dgm:bulletEnabled val="1"/>
        </dgm:presLayoutVars>
      </dgm:prSet>
      <dgm:spPr/>
    </dgm:pt>
    <dgm:pt modelId="{8A09B55A-F015-4B45-B38B-5593A2D8396C}" type="pres">
      <dgm:prSet presAssocID="{C363D287-FB80-624A-A6FB-DF499134EF6A}" presName="sibTrans" presStyleCnt="0"/>
      <dgm:spPr/>
    </dgm:pt>
    <dgm:pt modelId="{DB2D4BA9-1ADE-F742-8161-3EE0EC0B196E}" type="pres">
      <dgm:prSet presAssocID="{743493D5-DCD4-A648-9858-75A1C770F947}" presName="node" presStyleLbl="node1" presStyleIdx="4" presStyleCnt="9">
        <dgm:presLayoutVars>
          <dgm:bulletEnabled val="1"/>
        </dgm:presLayoutVars>
      </dgm:prSet>
      <dgm:spPr/>
    </dgm:pt>
    <dgm:pt modelId="{46DA7D58-DFFB-8B48-B227-0D7C2848B67C}" type="pres">
      <dgm:prSet presAssocID="{0D5ECAE6-0587-9F48-9642-CB993B4FA4A5}" presName="sibTrans" presStyleCnt="0"/>
      <dgm:spPr/>
    </dgm:pt>
    <dgm:pt modelId="{0FF426DF-A46A-0C44-AE2C-DB2F8707D483}" type="pres">
      <dgm:prSet presAssocID="{C172C1E3-9F1B-5D45-8541-C3531692371D}" presName="node" presStyleLbl="node1" presStyleIdx="5" presStyleCnt="9">
        <dgm:presLayoutVars>
          <dgm:bulletEnabled val="1"/>
        </dgm:presLayoutVars>
      </dgm:prSet>
      <dgm:spPr/>
    </dgm:pt>
    <dgm:pt modelId="{FCB08D11-80EA-F244-85F3-9E9C74FC13B2}" type="pres">
      <dgm:prSet presAssocID="{8F6A9BCF-8E09-5545-A011-3233198E8E41}" presName="sibTrans" presStyleCnt="0"/>
      <dgm:spPr/>
    </dgm:pt>
    <dgm:pt modelId="{B5974DB3-A81A-3C47-B541-0DB4BF13AD30}" type="pres">
      <dgm:prSet presAssocID="{064D0B0F-6FC8-1D4F-A6DB-9DB871236EE1}" presName="node" presStyleLbl="node1" presStyleIdx="6" presStyleCnt="9">
        <dgm:presLayoutVars>
          <dgm:bulletEnabled val="1"/>
        </dgm:presLayoutVars>
      </dgm:prSet>
      <dgm:spPr/>
    </dgm:pt>
    <dgm:pt modelId="{BF757335-0D12-2F4C-91B5-9CD93CFAE679}" type="pres">
      <dgm:prSet presAssocID="{F2AE678F-FD36-B648-A1DC-C48396F556F0}" presName="sibTrans" presStyleCnt="0"/>
      <dgm:spPr/>
    </dgm:pt>
    <dgm:pt modelId="{D1001618-DC30-3B4A-AED2-0FBAFD999AC2}" type="pres">
      <dgm:prSet presAssocID="{47C0390F-0D1C-6941-80D4-BAC74CAF53F2}" presName="node" presStyleLbl="node1" presStyleIdx="7" presStyleCnt="9">
        <dgm:presLayoutVars>
          <dgm:bulletEnabled val="1"/>
        </dgm:presLayoutVars>
      </dgm:prSet>
      <dgm:spPr/>
    </dgm:pt>
    <dgm:pt modelId="{8BE8BD34-5ADB-E14A-B7A9-0556E4CDA8F2}" type="pres">
      <dgm:prSet presAssocID="{E66FEF7A-1D23-C34D-B032-2D6056F033BF}" presName="sibTrans" presStyleCnt="0"/>
      <dgm:spPr/>
    </dgm:pt>
    <dgm:pt modelId="{01555914-8A36-5A4D-A359-2C2475758B7C}" type="pres">
      <dgm:prSet presAssocID="{1A15534C-4351-D443-8AFB-E21BB2F9BF59}" presName="node" presStyleLbl="node1" presStyleIdx="8" presStyleCnt="9">
        <dgm:presLayoutVars>
          <dgm:bulletEnabled val="1"/>
        </dgm:presLayoutVars>
      </dgm:prSet>
      <dgm:spPr/>
    </dgm:pt>
  </dgm:ptLst>
  <dgm:cxnLst>
    <dgm:cxn modelId="{42046229-CC21-2344-BB8A-2FC98228BF1D}" type="presOf" srcId="{F07DEA3F-22AC-9949-8693-5FFE36B6EEC0}" destId="{ACE661EE-4C7C-BC42-AD17-C37BDE2DCED1}" srcOrd="0" destOrd="0" presId="urn:microsoft.com/office/officeart/2005/8/layout/default"/>
    <dgm:cxn modelId="{85E0525B-B868-364E-BD7F-E406CF82686F}" srcId="{F07DEA3F-22AC-9949-8693-5FFE36B6EEC0}" destId="{C172C1E3-9F1B-5D45-8541-C3531692371D}" srcOrd="5" destOrd="0" parTransId="{B93BF5E8-1725-6643-9119-890088C78A72}" sibTransId="{8F6A9BCF-8E09-5545-A011-3233198E8E41}"/>
    <dgm:cxn modelId="{D44910DD-9C65-FF4C-874F-427BED02065E}" srcId="{F07DEA3F-22AC-9949-8693-5FFE36B6EEC0}" destId="{064D0B0F-6FC8-1D4F-A6DB-9DB871236EE1}" srcOrd="6" destOrd="0" parTransId="{784786B7-698E-DB49-B4C6-1DE74BEE003E}" sibTransId="{F2AE678F-FD36-B648-A1DC-C48396F556F0}"/>
    <dgm:cxn modelId="{7E2B30A2-D8D3-EE4C-BC44-6A17B5996D52}" srcId="{F07DEA3F-22AC-9949-8693-5FFE36B6EEC0}" destId="{743493D5-DCD4-A648-9858-75A1C770F947}" srcOrd="4" destOrd="0" parTransId="{58936C5F-CAE1-6E41-9940-DB27EB4C9F3E}" sibTransId="{0D5ECAE6-0587-9F48-9642-CB993B4FA4A5}"/>
    <dgm:cxn modelId="{CE14941A-0017-3E4B-A31E-4F84A7CB7B46}" srcId="{F07DEA3F-22AC-9949-8693-5FFE36B6EEC0}" destId="{B5EE17A4-1CFC-7746-B960-089CD35454DC}" srcOrd="2" destOrd="0" parTransId="{40AAA2D7-0B34-F944-8346-4612F75C11F2}" sibTransId="{F27773A3-3147-DC40-8BFC-4EF0C1CDBC04}"/>
    <dgm:cxn modelId="{1C81294F-B8F0-7844-8004-9D77050886D9}" type="presOf" srcId="{C172C1E3-9F1B-5D45-8541-C3531692371D}" destId="{0FF426DF-A46A-0C44-AE2C-DB2F8707D483}" srcOrd="0" destOrd="0" presId="urn:microsoft.com/office/officeart/2005/8/layout/default"/>
    <dgm:cxn modelId="{492BD390-E9B9-5143-BCC0-1E78CE23F980}" srcId="{F07DEA3F-22AC-9949-8693-5FFE36B6EEC0}" destId="{E2592242-ACD2-1042-B364-5FAEA398136A}" srcOrd="1" destOrd="0" parTransId="{D6946C6A-79F5-C34A-B9E2-319DC5DDBF9F}" sibTransId="{552C84E7-F8FD-654C-894C-460C380273EB}"/>
    <dgm:cxn modelId="{14C7FEC5-92AA-2A40-AEF8-DADD38772FB7}" srcId="{F07DEA3F-22AC-9949-8693-5FFE36B6EEC0}" destId="{1A15534C-4351-D443-8AFB-E21BB2F9BF59}" srcOrd="8" destOrd="0" parTransId="{F2D431C5-89FA-9F49-863B-F386F16487BD}" sibTransId="{5E3A3DCB-A1EF-3C48-9ED4-A645526938DC}"/>
    <dgm:cxn modelId="{0A1F792D-02AE-4340-8B89-1427FC32F27F}" type="presOf" srcId="{064D0B0F-6FC8-1D4F-A6DB-9DB871236EE1}" destId="{B5974DB3-A81A-3C47-B541-0DB4BF13AD30}" srcOrd="0" destOrd="0" presId="urn:microsoft.com/office/officeart/2005/8/layout/default"/>
    <dgm:cxn modelId="{C8314489-1EB0-6E42-A80E-FDE4E003FF5C}" type="presOf" srcId="{E2592242-ACD2-1042-B364-5FAEA398136A}" destId="{01F7A9D5-9CC9-6841-B2C1-0A77A80F7DD0}" srcOrd="0" destOrd="0" presId="urn:microsoft.com/office/officeart/2005/8/layout/default"/>
    <dgm:cxn modelId="{85ECEB30-DE54-5F4B-BCEA-86717C53BF67}" srcId="{F07DEA3F-22AC-9949-8693-5FFE36B6EEC0}" destId="{F3507107-7197-9A4A-9C37-DCD8EC307445}" srcOrd="3" destOrd="0" parTransId="{2D6AB0DD-9FF7-8E4C-AB62-78E5A1261F81}" sibTransId="{C363D287-FB80-624A-A6FB-DF499134EF6A}"/>
    <dgm:cxn modelId="{5C09F1DE-85AB-2942-AB70-D9BADC004D2A}" type="presOf" srcId="{F3507107-7197-9A4A-9C37-DCD8EC307445}" destId="{4BE2C7BA-B0EB-404F-BB59-D0839A8708E6}" srcOrd="0" destOrd="0" presId="urn:microsoft.com/office/officeart/2005/8/layout/default"/>
    <dgm:cxn modelId="{BDCC5BB5-1911-5644-896B-1E6ABF4730F3}" type="presOf" srcId="{F325AD7C-31D0-514C-A8F1-D9D0A3F1449B}" destId="{6246D323-4A89-3242-91E1-09DC8C61B494}" srcOrd="0" destOrd="0" presId="urn:microsoft.com/office/officeart/2005/8/layout/default"/>
    <dgm:cxn modelId="{2A25921C-4A98-B64B-B631-1E3CFED57E69}" type="presOf" srcId="{47C0390F-0D1C-6941-80D4-BAC74CAF53F2}" destId="{D1001618-DC30-3B4A-AED2-0FBAFD999AC2}" srcOrd="0" destOrd="0" presId="urn:microsoft.com/office/officeart/2005/8/layout/default"/>
    <dgm:cxn modelId="{9697CFAF-E1FE-FA4A-8F5D-CFA39DC5887F}" type="presOf" srcId="{B5EE17A4-1CFC-7746-B960-089CD35454DC}" destId="{13D1C8CD-D99E-F448-B52D-E325CEBC6BA6}" srcOrd="0" destOrd="0" presId="urn:microsoft.com/office/officeart/2005/8/layout/default"/>
    <dgm:cxn modelId="{D84A4B7F-58D1-FD48-960F-BF7E79205EC1}" type="presOf" srcId="{743493D5-DCD4-A648-9858-75A1C770F947}" destId="{DB2D4BA9-1ADE-F742-8161-3EE0EC0B196E}" srcOrd="0" destOrd="0" presId="urn:microsoft.com/office/officeart/2005/8/layout/default"/>
    <dgm:cxn modelId="{F48AF5A3-F5F5-324F-A8B6-E97ADA864529}" srcId="{F07DEA3F-22AC-9949-8693-5FFE36B6EEC0}" destId="{F325AD7C-31D0-514C-A8F1-D9D0A3F1449B}" srcOrd="0" destOrd="0" parTransId="{0E8CCE6C-5364-5C4D-BD9A-0AA36BEC38C0}" sibTransId="{73AD2B70-284D-4240-A021-9CB7F8535495}"/>
    <dgm:cxn modelId="{07EEA47D-B5C5-6D4F-9B95-CD8E8D0D3F33}" srcId="{F07DEA3F-22AC-9949-8693-5FFE36B6EEC0}" destId="{47C0390F-0D1C-6941-80D4-BAC74CAF53F2}" srcOrd="7" destOrd="0" parTransId="{CA685892-15ED-A643-8C14-5F75514E0020}" sibTransId="{E66FEF7A-1D23-C34D-B032-2D6056F033BF}"/>
    <dgm:cxn modelId="{61AD94C2-F6AA-C64A-9C8D-FAE46EB372EB}" type="presOf" srcId="{1A15534C-4351-D443-8AFB-E21BB2F9BF59}" destId="{01555914-8A36-5A4D-A359-2C2475758B7C}" srcOrd="0" destOrd="0" presId="urn:microsoft.com/office/officeart/2005/8/layout/default"/>
    <dgm:cxn modelId="{CAD27EC1-B43D-2943-9597-CE47DA462AA5}" type="presParOf" srcId="{ACE661EE-4C7C-BC42-AD17-C37BDE2DCED1}" destId="{6246D323-4A89-3242-91E1-09DC8C61B494}" srcOrd="0" destOrd="0" presId="urn:microsoft.com/office/officeart/2005/8/layout/default"/>
    <dgm:cxn modelId="{5ACB78FD-26AE-D34E-9725-4CFD42EA0D0F}" type="presParOf" srcId="{ACE661EE-4C7C-BC42-AD17-C37BDE2DCED1}" destId="{24C43F86-14EB-3144-BA1F-DCE0A1C464A4}" srcOrd="1" destOrd="0" presId="urn:microsoft.com/office/officeart/2005/8/layout/default"/>
    <dgm:cxn modelId="{831B23D2-38F7-C346-8A4D-1AC0B0B357B3}" type="presParOf" srcId="{ACE661EE-4C7C-BC42-AD17-C37BDE2DCED1}" destId="{01F7A9D5-9CC9-6841-B2C1-0A77A80F7DD0}" srcOrd="2" destOrd="0" presId="urn:microsoft.com/office/officeart/2005/8/layout/default"/>
    <dgm:cxn modelId="{D423E862-CAE3-124F-949E-F499A2F197D8}" type="presParOf" srcId="{ACE661EE-4C7C-BC42-AD17-C37BDE2DCED1}" destId="{4A71098B-3291-544F-B242-DB6B7C814B44}" srcOrd="3" destOrd="0" presId="urn:microsoft.com/office/officeart/2005/8/layout/default"/>
    <dgm:cxn modelId="{5DEEC70F-2BB6-6744-A7E3-0779FA745DA0}" type="presParOf" srcId="{ACE661EE-4C7C-BC42-AD17-C37BDE2DCED1}" destId="{13D1C8CD-D99E-F448-B52D-E325CEBC6BA6}" srcOrd="4" destOrd="0" presId="urn:microsoft.com/office/officeart/2005/8/layout/default"/>
    <dgm:cxn modelId="{497369B9-924A-8B49-9A62-0C3B335AF8D2}" type="presParOf" srcId="{ACE661EE-4C7C-BC42-AD17-C37BDE2DCED1}" destId="{00FE976B-808F-8144-8840-C8893BE07E31}" srcOrd="5" destOrd="0" presId="urn:microsoft.com/office/officeart/2005/8/layout/default"/>
    <dgm:cxn modelId="{0A47B68F-491A-1649-A5D1-B8A02D371E78}" type="presParOf" srcId="{ACE661EE-4C7C-BC42-AD17-C37BDE2DCED1}" destId="{4BE2C7BA-B0EB-404F-BB59-D0839A8708E6}" srcOrd="6" destOrd="0" presId="urn:microsoft.com/office/officeart/2005/8/layout/default"/>
    <dgm:cxn modelId="{67527479-00BA-8049-BE85-2196188F6A9B}" type="presParOf" srcId="{ACE661EE-4C7C-BC42-AD17-C37BDE2DCED1}" destId="{8A09B55A-F015-4B45-B38B-5593A2D8396C}" srcOrd="7" destOrd="0" presId="urn:microsoft.com/office/officeart/2005/8/layout/default"/>
    <dgm:cxn modelId="{16811199-59D7-DD4B-BD6A-29BE1AB0F66C}" type="presParOf" srcId="{ACE661EE-4C7C-BC42-AD17-C37BDE2DCED1}" destId="{DB2D4BA9-1ADE-F742-8161-3EE0EC0B196E}" srcOrd="8" destOrd="0" presId="urn:microsoft.com/office/officeart/2005/8/layout/default"/>
    <dgm:cxn modelId="{329528EC-ED4F-C74B-B8A8-3C476195CDAD}" type="presParOf" srcId="{ACE661EE-4C7C-BC42-AD17-C37BDE2DCED1}" destId="{46DA7D58-DFFB-8B48-B227-0D7C2848B67C}" srcOrd="9" destOrd="0" presId="urn:microsoft.com/office/officeart/2005/8/layout/default"/>
    <dgm:cxn modelId="{19A38947-F0E0-354B-B0D2-AC5DA8164BE4}" type="presParOf" srcId="{ACE661EE-4C7C-BC42-AD17-C37BDE2DCED1}" destId="{0FF426DF-A46A-0C44-AE2C-DB2F8707D483}" srcOrd="10" destOrd="0" presId="urn:microsoft.com/office/officeart/2005/8/layout/default"/>
    <dgm:cxn modelId="{7EA4715D-AFE2-484C-8F9C-B2923EC00D69}" type="presParOf" srcId="{ACE661EE-4C7C-BC42-AD17-C37BDE2DCED1}" destId="{FCB08D11-80EA-F244-85F3-9E9C74FC13B2}" srcOrd="11" destOrd="0" presId="urn:microsoft.com/office/officeart/2005/8/layout/default"/>
    <dgm:cxn modelId="{A9933C6D-C075-3D49-BF69-D1E094DB91F1}" type="presParOf" srcId="{ACE661EE-4C7C-BC42-AD17-C37BDE2DCED1}" destId="{B5974DB3-A81A-3C47-B541-0DB4BF13AD30}" srcOrd="12" destOrd="0" presId="urn:microsoft.com/office/officeart/2005/8/layout/default"/>
    <dgm:cxn modelId="{720E2100-4DED-AA40-992A-E9F6FC5C0ED0}" type="presParOf" srcId="{ACE661EE-4C7C-BC42-AD17-C37BDE2DCED1}" destId="{BF757335-0D12-2F4C-91B5-9CD93CFAE679}" srcOrd="13" destOrd="0" presId="urn:microsoft.com/office/officeart/2005/8/layout/default"/>
    <dgm:cxn modelId="{1980CF88-05F3-BC47-8559-2B5D741BE0BD}" type="presParOf" srcId="{ACE661EE-4C7C-BC42-AD17-C37BDE2DCED1}" destId="{D1001618-DC30-3B4A-AED2-0FBAFD999AC2}" srcOrd="14" destOrd="0" presId="urn:microsoft.com/office/officeart/2005/8/layout/default"/>
    <dgm:cxn modelId="{1672EF3F-1789-8F40-8387-8B21EAD9E59E}" type="presParOf" srcId="{ACE661EE-4C7C-BC42-AD17-C37BDE2DCED1}" destId="{8BE8BD34-5ADB-E14A-B7A9-0556E4CDA8F2}" srcOrd="15" destOrd="0" presId="urn:microsoft.com/office/officeart/2005/8/layout/default"/>
    <dgm:cxn modelId="{2D118E75-A6CD-A048-B09B-727202ED9197}" type="presParOf" srcId="{ACE661EE-4C7C-BC42-AD17-C37BDE2DCED1}" destId="{01555914-8A36-5A4D-A359-2C2475758B7C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716C24-A00A-4A59-901B-B73BD3F92013}" type="doc">
      <dgm:prSet loTypeId="urn:microsoft.com/office/officeart/2005/8/layout/cycle5" loCatId="cycle" qsTypeId="urn:microsoft.com/office/officeart/2005/8/quickstyle/simple2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E57E6651-DEAB-4198-B95F-3DC819F95F44}">
      <dgm:prSet phldrT="[Text]" custT="1"/>
      <dgm:spPr>
        <a:noFill/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Build Collaboration</a:t>
          </a:r>
          <a:endParaRPr lang="en-US" sz="1100" b="1" dirty="0">
            <a:solidFill>
              <a:schemeClr val="tx1"/>
            </a:solidFill>
          </a:endParaRPr>
        </a:p>
      </dgm:t>
    </dgm:pt>
    <dgm:pt modelId="{711AA4CB-A547-463E-B818-470F13236C62}" type="parTrans" cxnId="{584EC381-8E73-4687-B512-FFC5EDFA3ED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747BF164-34BB-4B66-A14A-3C8F51A1F890}" type="sibTrans" cxnId="{584EC381-8E73-4687-B512-FFC5EDFA3ED4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69C29DD0-31AD-49FB-B6A8-60797C3206DB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Examine Data</a:t>
          </a:r>
          <a:endParaRPr lang="en-US" sz="1100" b="1" dirty="0">
            <a:solidFill>
              <a:schemeClr val="tx1"/>
            </a:solidFill>
          </a:endParaRPr>
        </a:p>
      </dgm:t>
    </dgm:pt>
    <dgm:pt modelId="{1C9223C3-07D3-4D37-AF40-F0093BC737C8}" type="parTrans" cxnId="{2E658735-4227-478A-A35D-D2C308BB02E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03E9D98-C9F9-4ABC-8CA4-77F39B25212F}" type="sibTrans" cxnId="{2E658735-4227-478A-A35D-D2C308BB02E5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9CD1B21C-A933-4F3D-8DB8-E13E7ADAB15A}">
      <dgm:prSet phldrT="[Text]" custT="1"/>
      <dgm:spPr/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Review/Select Powerful Practices</a:t>
          </a:r>
          <a:endParaRPr lang="en-US" sz="1100" b="1" dirty="0">
            <a:solidFill>
              <a:schemeClr val="tx1"/>
            </a:solidFill>
          </a:endParaRPr>
        </a:p>
      </dgm:t>
    </dgm:pt>
    <dgm:pt modelId="{2420ADC6-1BC6-433C-AEB0-E3764240B71D}" type="parTrans" cxnId="{000622B0-FB76-48B2-AC1D-01EC9E5D58F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0FF6E6B-1CC1-4FE7-B2ED-BAFC19C0005F}" type="sibTrans" cxnId="{000622B0-FB76-48B2-AC1D-01EC9E5D58F7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F9427004-F672-41E2-928F-B915914FF4E4}">
      <dgm:prSet phldrT="[Text]" custT="1"/>
      <dgm:spPr/>
      <dgm:t>
        <a:bodyPr/>
        <a:lstStyle/>
        <a:p>
          <a:r>
            <a:rPr lang="en-US" sz="1050" b="1" dirty="0" smtClean="0">
              <a:solidFill>
                <a:schemeClr val="tx1"/>
              </a:solidFill>
            </a:rPr>
            <a:t>Align Resources to Support Professional Learning Plan</a:t>
          </a:r>
          <a:endParaRPr lang="en-US" sz="1050" b="1" dirty="0">
            <a:solidFill>
              <a:schemeClr val="tx1"/>
            </a:solidFill>
          </a:endParaRPr>
        </a:p>
      </dgm:t>
    </dgm:pt>
    <dgm:pt modelId="{84572E84-40D9-4C28-815C-C95D45951461}" type="parTrans" cxnId="{B350F2A8-4A4F-4FD7-8E01-D2B226039767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C32FD8A-854B-401D-A32D-99EE6D4ABB97}" type="sibTrans" cxnId="{B350F2A8-4A4F-4FD7-8E01-D2B226039767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BACC4BEA-AEEA-4A09-8564-8B65FB4D2765}">
      <dgm:prSet custT="1"/>
      <dgm:spPr/>
      <dgm:t>
        <a:bodyPr/>
        <a:lstStyle/>
        <a:p>
          <a:r>
            <a:rPr lang="en-US" sz="1100" b="1" dirty="0" smtClean="0">
              <a:solidFill>
                <a:schemeClr val="tx1"/>
              </a:solidFill>
            </a:rPr>
            <a:t>Select Instructional Target</a:t>
          </a:r>
          <a:endParaRPr lang="en-US" sz="1100" b="1" dirty="0">
            <a:solidFill>
              <a:schemeClr val="tx1"/>
            </a:solidFill>
          </a:endParaRPr>
        </a:p>
      </dgm:t>
    </dgm:pt>
    <dgm:pt modelId="{2272ED35-D836-44D3-9A2A-121E0D0EE1F1}" type="parTrans" cxnId="{34DDCBE4-471F-46BE-B559-C286FDAFA84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ACE6E47-DD50-4A38-AE6D-D3CABBDB8A88}" type="sibTrans" cxnId="{34DDCBE4-471F-46BE-B559-C286FDAFA840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7FA09026-EDB3-4955-A43C-C90B93690849}">
      <dgm:prSet phldrT="[Text]" custT="1"/>
      <dgm:spPr>
        <a:solidFill>
          <a:schemeClr val="bg1"/>
        </a:solidFill>
      </dgm:spPr>
      <dgm:t>
        <a:bodyPr/>
        <a:lstStyle/>
        <a:p>
          <a:r>
            <a:rPr lang="en-US" sz="1050" b="1" dirty="0" smtClean="0">
              <a:solidFill>
                <a:schemeClr val="tx1"/>
              </a:solidFill>
            </a:rPr>
            <a:t>Plan, Provide &amp; Monitor Cycles of Professional Learning</a:t>
          </a:r>
          <a:endParaRPr lang="en-US" sz="1050" b="1" dirty="0">
            <a:solidFill>
              <a:schemeClr val="tx1"/>
            </a:solidFill>
          </a:endParaRPr>
        </a:p>
      </dgm:t>
    </dgm:pt>
    <dgm:pt modelId="{505E624B-2046-4DA4-BEC9-DBEC139563F0}" type="sibTrans" cxnId="{60BF2ACF-364B-485D-BF68-CF74D9900BD1}">
      <dgm:prSet/>
      <dgm:spPr/>
      <dgm:t>
        <a:bodyPr/>
        <a:lstStyle/>
        <a:p>
          <a:endParaRPr lang="en-US" sz="2400">
            <a:solidFill>
              <a:schemeClr val="tx1"/>
            </a:solidFill>
          </a:endParaRPr>
        </a:p>
      </dgm:t>
    </dgm:pt>
    <dgm:pt modelId="{8DD1E148-FF43-486F-A976-D6B2DC1C1392}" type="parTrans" cxnId="{60BF2ACF-364B-485D-BF68-CF74D9900BD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787722B-3AF7-45B6-A1AF-FF9241C40062}" type="pres">
      <dgm:prSet presAssocID="{06716C24-A00A-4A59-901B-B73BD3F9201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724071E-5A14-4A89-8945-0E3C70C34997}" type="pres">
      <dgm:prSet presAssocID="{E57E6651-DEAB-4198-B95F-3DC819F95F44}" presName="node" presStyleLbl="node1" presStyleIdx="0" presStyleCnt="6" custScaleX="114435" custRadScaleRad="100151" custRadScaleInc="1327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5C75B3-EC06-4E19-B29D-570458159B89}" type="pres">
      <dgm:prSet presAssocID="{E57E6651-DEAB-4198-B95F-3DC819F95F44}" presName="spNode" presStyleCnt="0"/>
      <dgm:spPr/>
    </dgm:pt>
    <dgm:pt modelId="{B4E98A5D-81DF-43E0-B7A2-10ECCC4DDD96}" type="pres">
      <dgm:prSet presAssocID="{747BF164-34BB-4B66-A14A-3C8F51A1F890}" presName="sibTrans" presStyleLbl="sibTrans1D1" presStyleIdx="0" presStyleCnt="6"/>
      <dgm:spPr/>
      <dgm:t>
        <a:bodyPr/>
        <a:lstStyle/>
        <a:p>
          <a:endParaRPr lang="en-US"/>
        </a:p>
      </dgm:t>
    </dgm:pt>
    <dgm:pt modelId="{CFD9624B-93EC-415A-9C7F-04D43D06D4E5}" type="pres">
      <dgm:prSet presAssocID="{69C29DD0-31AD-49FB-B6A8-60797C3206D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417A94-D3B2-4B4C-8FCC-3504297B0B56}" type="pres">
      <dgm:prSet presAssocID="{69C29DD0-31AD-49FB-B6A8-60797C3206DB}" presName="spNode" presStyleCnt="0"/>
      <dgm:spPr/>
    </dgm:pt>
    <dgm:pt modelId="{4D5F8ABE-FC6E-4C6C-9CB5-505A1932AD6B}" type="pres">
      <dgm:prSet presAssocID="{103E9D98-C9F9-4ABC-8CA4-77F39B25212F}" presName="sibTrans" presStyleLbl="sibTrans1D1" presStyleIdx="1" presStyleCnt="6"/>
      <dgm:spPr/>
      <dgm:t>
        <a:bodyPr/>
        <a:lstStyle/>
        <a:p>
          <a:endParaRPr lang="en-US"/>
        </a:p>
      </dgm:t>
    </dgm:pt>
    <dgm:pt modelId="{1CC741F1-6AC9-48D3-83F0-715C88E82BCA}" type="pres">
      <dgm:prSet presAssocID="{BACC4BEA-AEEA-4A09-8564-8B65FB4D2765}" presName="node" presStyleLbl="node1" presStyleIdx="2" presStyleCnt="6" custScaleX="114435" custRadScaleRad="105420" custRadScaleInc="-109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5AD4F00-9B69-4E8B-B9DF-458CDAA6468D}" type="pres">
      <dgm:prSet presAssocID="{BACC4BEA-AEEA-4A09-8564-8B65FB4D2765}" presName="spNode" presStyleCnt="0"/>
      <dgm:spPr/>
    </dgm:pt>
    <dgm:pt modelId="{773C9A14-26F5-4FD2-81D2-1DD2E7BAFF3D}" type="pres">
      <dgm:prSet presAssocID="{CACE6E47-DD50-4A38-AE6D-D3CABBDB8A88}" presName="sibTrans" presStyleLbl="sibTrans1D1" presStyleIdx="2" presStyleCnt="6"/>
      <dgm:spPr/>
      <dgm:t>
        <a:bodyPr/>
        <a:lstStyle/>
        <a:p>
          <a:endParaRPr lang="en-US"/>
        </a:p>
      </dgm:t>
    </dgm:pt>
    <dgm:pt modelId="{15FC075D-50E5-4F51-9A0F-7E2881924817}" type="pres">
      <dgm:prSet presAssocID="{9CD1B21C-A933-4F3D-8DB8-E13E7ADAB15A}" presName="node" presStyleLbl="node1" presStyleIdx="3" presStyleCnt="6" custScaleX="11433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9B7004-7CC3-47B9-BDA7-8E35DC682F81}" type="pres">
      <dgm:prSet presAssocID="{9CD1B21C-A933-4F3D-8DB8-E13E7ADAB15A}" presName="spNode" presStyleCnt="0"/>
      <dgm:spPr/>
    </dgm:pt>
    <dgm:pt modelId="{A3860962-5B2C-4366-B71F-8E2AE7A54A6E}" type="pres">
      <dgm:prSet presAssocID="{A0FF6E6B-1CC1-4FE7-B2ED-BAFC19C0005F}" presName="sibTrans" presStyleLbl="sibTrans1D1" presStyleIdx="3" presStyleCnt="6"/>
      <dgm:spPr/>
      <dgm:t>
        <a:bodyPr/>
        <a:lstStyle/>
        <a:p>
          <a:endParaRPr lang="en-US"/>
        </a:p>
      </dgm:t>
    </dgm:pt>
    <dgm:pt modelId="{F752580A-A2F7-481D-972D-D5479BE53EAC}" type="pres">
      <dgm:prSet presAssocID="{7FA09026-EDB3-4955-A43C-C90B9369084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879FF6-B9FA-4315-8B11-C4FB720771F7}" type="pres">
      <dgm:prSet presAssocID="{7FA09026-EDB3-4955-A43C-C90B93690849}" presName="spNode" presStyleCnt="0"/>
      <dgm:spPr/>
    </dgm:pt>
    <dgm:pt modelId="{A3BDF9E3-D52A-4940-B08B-17A04A540D6A}" type="pres">
      <dgm:prSet presAssocID="{505E624B-2046-4DA4-BEC9-DBEC139563F0}" presName="sibTrans" presStyleLbl="sibTrans1D1" presStyleIdx="4" presStyleCnt="6"/>
      <dgm:spPr/>
      <dgm:t>
        <a:bodyPr/>
        <a:lstStyle/>
        <a:p>
          <a:endParaRPr lang="en-US"/>
        </a:p>
      </dgm:t>
    </dgm:pt>
    <dgm:pt modelId="{9223032E-7682-4FE2-AF34-FB9094C56EF3}" type="pres">
      <dgm:prSet presAssocID="{F9427004-F672-41E2-928F-B915914FF4E4}" presName="node" presStyleLbl="node1" presStyleIdx="5" presStyleCnt="6" custScaleY="12584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684D2E-2F85-4CF2-9925-68D25088317A}" type="pres">
      <dgm:prSet presAssocID="{F9427004-F672-41E2-928F-B915914FF4E4}" presName="spNode" presStyleCnt="0"/>
      <dgm:spPr/>
    </dgm:pt>
    <dgm:pt modelId="{2DEE237F-20FC-4E47-8771-E373C404235A}" type="pres">
      <dgm:prSet presAssocID="{BC32FD8A-854B-401D-A32D-99EE6D4ABB97}" presName="sibTrans" presStyleLbl="sibTrans1D1" presStyleIdx="5" presStyleCnt="6"/>
      <dgm:spPr/>
      <dgm:t>
        <a:bodyPr/>
        <a:lstStyle/>
        <a:p>
          <a:endParaRPr lang="en-US"/>
        </a:p>
      </dgm:t>
    </dgm:pt>
  </dgm:ptLst>
  <dgm:cxnLst>
    <dgm:cxn modelId="{1CC27E83-2A99-3048-8E23-E4BECA79E049}" type="presOf" srcId="{BC32FD8A-854B-401D-A32D-99EE6D4ABB97}" destId="{2DEE237F-20FC-4E47-8771-E373C404235A}" srcOrd="0" destOrd="0" presId="urn:microsoft.com/office/officeart/2005/8/layout/cycle5"/>
    <dgm:cxn modelId="{2F543DFA-4CFE-CA4A-BE0C-0CDE2C08D0F6}" type="presOf" srcId="{06716C24-A00A-4A59-901B-B73BD3F92013}" destId="{B787722B-3AF7-45B6-A1AF-FF9241C40062}" srcOrd="0" destOrd="0" presId="urn:microsoft.com/office/officeart/2005/8/layout/cycle5"/>
    <dgm:cxn modelId="{000622B0-FB76-48B2-AC1D-01EC9E5D58F7}" srcId="{06716C24-A00A-4A59-901B-B73BD3F92013}" destId="{9CD1B21C-A933-4F3D-8DB8-E13E7ADAB15A}" srcOrd="3" destOrd="0" parTransId="{2420ADC6-1BC6-433C-AEB0-E3764240B71D}" sibTransId="{A0FF6E6B-1CC1-4FE7-B2ED-BAFC19C0005F}"/>
    <dgm:cxn modelId="{B2F71968-17E4-6242-93F3-2ABB4BC10C81}" type="presOf" srcId="{103E9D98-C9F9-4ABC-8CA4-77F39B25212F}" destId="{4D5F8ABE-FC6E-4C6C-9CB5-505A1932AD6B}" srcOrd="0" destOrd="0" presId="urn:microsoft.com/office/officeart/2005/8/layout/cycle5"/>
    <dgm:cxn modelId="{8E36FF17-62E7-6948-BCE8-1E6EBAC4CFB6}" type="presOf" srcId="{A0FF6E6B-1CC1-4FE7-B2ED-BAFC19C0005F}" destId="{A3860962-5B2C-4366-B71F-8E2AE7A54A6E}" srcOrd="0" destOrd="0" presId="urn:microsoft.com/office/officeart/2005/8/layout/cycle5"/>
    <dgm:cxn modelId="{6D9B1C16-80E4-7948-8B32-F76D6A017D47}" type="presOf" srcId="{747BF164-34BB-4B66-A14A-3C8F51A1F890}" destId="{B4E98A5D-81DF-43E0-B7A2-10ECCC4DDD96}" srcOrd="0" destOrd="0" presId="urn:microsoft.com/office/officeart/2005/8/layout/cycle5"/>
    <dgm:cxn modelId="{67B588DA-985D-4B4D-92E6-115F195092D8}" type="presOf" srcId="{7FA09026-EDB3-4955-A43C-C90B93690849}" destId="{F752580A-A2F7-481D-972D-D5479BE53EAC}" srcOrd="0" destOrd="0" presId="urn:microsoft.com/office/officeart/2005/8/layout/cycle5"/>
    <dgm:cxn modelId="{C1B4B761-0B91-7048-A662-67E1D08A808F}" type="presOf" srcId="{F9427004-F672-41E2-928F-B915914FF4E4}" destId="{9223032E-7682-4FE2-AF34-FB9094C56EF3}" srcOrd="0" destOrd="0" presId="urn:microsoft.com/office/officeart/2005/8/layout/cycle5"/>
    <dgm:cxn modelId="{40D75599-3316-8B46-BBBD-36EA711938E3}" type="presOf" srcId="{9CD1B21C-A933-4F3D-8DB8-E13E7ADAB15A}" destId="{15FC075D-50E5-4F51-9A0F-7E2881924817}" srcOrd="0" destOrd="0" presId="urn:microsoft.com/office/officeart/2005/8/layout/cycle5"/>
    <dgm:cxn modelId="{34DDCBE4-471F-46BE-B559-C286FDAFA840}" srcId="{06716C24-A00A-4A59-901B-B73BD3F92013}" destId="{BACC4BEA-AEEA-4A09-8564-8B65FB4D2765}" srcOrd="2" destOrd="0" parTransId="{2272ED35-D836-44D3-9A2A-121E0D0EE1F1}" sibTransId="{CACE6E47-DD50-4A38-AE6D-D3CABBDB8A88}"/>
    <dgm:cxn modelId="{60BF2ACF-364B-485D-BF68-CF74D9900BD1}" srcId="{06716C24-A00A-4A59-901B-B73BD3F92013}" destId="{7FA09026-EDB3-4955-A43C-C90B93690849}" srcOrd="4" destOrd="0" parTransId="{8DD1E148-FF43-486F-A976-D6B2DC1C1392}" sibTransId="{505E624B-2046-4DA4-BEC9-DBEC139563F0}"/>
    <dgm:cxn modelId="{545F8A55-0847-1142-8811-68FE36065E31}" type="presOf" srcId="{505E624B-2046-4DA4-BEC9-DBEC139563F0}" destId="{A3BDF9E3-D52A-4940-B08B-17A04A540D6A}" srcOrd="0" destOrd="0" presId="urn:microsoft.com/office/officeart/2005/8/layout/cycle5"/>
    <dgm:cxn modelId="{2E658735-4227-478A-A35D-D2C308BB02E5}" srcId="{06716C24-A00A-4A59-901B-B73BD3F92013}" destId="{69C29DD0-31AD-49FB-B6A8-60797C3206DB}" srcOrd="1" destOrd="0" parTransId="{1C9223C3-07D3-4D37-AF40-F0093BC737C8}" sibTransId="{103E9D98-C9F9-4ABC-8CA4-77F39B25212F}"/>
    <dgm:cxn modelId="{B350F2A8-4A4F-4FD7-8E01-D2B226039767}" srcId="{06716C24-A00A-4A59-901B-B73BD3F92013}" destId="{F9427004-F672-41E2-928F-B915914FF4E4}" srcOrd="5" destOrd="0" parTransId="{84572E84-40D9-4C28-815C-C95D45951461}" sibTransId="{BC32FD8A-854B-401D-A32D-99EE6D4ABB97}"/>
    <dgm:cxn modelId="{FEE349BB-723A-4540-9093-2AE055F3E9C0}" type="presOf" srcId="{69C29DD0-31AD-49FB-B6A8-60797C3206DB}" destId="{CFD9624B-93EC-415A-9C7F-04D43D06D4E5}" srcOrd="0" destOrd="0" presId="urn:microsoft.com/office/officeart/2005/8/layout/cycle5"/>
    <dgm:cxn modelId="{584EC381-8E73-4687-B512-FFC5EDFA3ED4}" srcId="{06716C24-A00A-4A59-901B-B73BD3F92013}" destId="{E57E6651-DEAB-4198-B95F-3DC819F95F44}" srcOrd="0" destOrd="0" parTransId="{711AA4CB-A547-463E-B818-470F13236C62}" sibTransId="{747BF164-34BB-4B66-A14A-3C8F51A1F890}"/>
    <dgm:cxn modelId="{A7A183D8-6B53-EA4B-9C51-6A3B7D9F34FC}" type="presOf" srcId="{CACE6E47-DD50-4A38-AE6D-D3CABBDB8A88}" destId="{773C9A14-26F5-4FD2-81D2-1DD2E7BAFF3D}" srcOrd="0" destOrd="0" presId="urn:microsoft.com/office/officeart/2005/8/layout/cycle5"/>
    <dgm:cxn modelId="{0405873D-113D-4B4F-ABA9-CCDBEED5928F}" type="presOf" srcId="{E57E6651-DEAB-4198-B95F-3DC819F95F44}" destId="{7724071E-5A14-4A89-8945-0E3C70C34997}" srcOrd="0" destOrd="0" presId="urn:microsoft.com/office/officeart/2005/8/layout/cycle5"/>
    <dgm:cxn modelId="{DB9D1CE6-0EA7-6C49-B225-304071DD02AD}" type="presOf" srcId="{BACC4BEA-AEEA-4A09-8564-8B65FB4D2765}" destId="{1CC741F1-6AC9-48D3-83F0-715C88E82BCA}" srcOrd="0" destOrd="0" presId="urn:microsoft.com/office/officeart/2005/8/layout/cycle5"/>
    <dgm:cxn modelId="{FFDC4CA6-6776-594E-B76B-647C0A8534AB}" type="presParOf" srcId="{B787722B-3AF7-45B6-A1AF-FF9241C40062}" destId="{7724071E-5A14-4A89-8945-0E3C70C34997}" srcOrd="0" destOrd="0" presId="urn:microsoft.com/office/officeart/2005/8/layout/cycle5"/>
    <dgm:cxn modelId="{7FAE207A-708E-874E-AB75-3A8AFE9BE593}" type="presParOf" srcId="{B787722B-3AF7-45B6-A1AF-FF9241C40062}" destId="{055C75B3-EC06-4E19-B29D-570458159B89}" srcOrd="1" destOrd="0" presId="urn:microsoft.com/office/officeart/2005/8/layout/cycle5"/>
    <dgm:cxn modelId="{7890CB02-3486-AB44-9218-7B11DA50EEC2}" type="presParOf" srcId="{B787722B-3AF7-45B6-A1AF-FF9241C40062}" destId="{B4E98A5D-81DF-43E0-B7A2-10ECCC4DDD96}" srcOrd="2" destOrd="0" presId="urn:microsoft.com/office/officeart/2005/8/layout/cycle5"/>
    <dgm:cxn modelId="{D8FD0AEF-F97D-3A40-BC9F-368C08F2F438}" type="presParOf" srcId="{B787722B-3AF7-45B6-A1AF-FF9241C40062}" destId="{CFD9624B-93EC-415A-9C7F-04D43D06D4E5}" srcOrd="3" destOrd="0" presId="urn:microsoft.com/office/officeart/2005/8/layout/cycle5"/>
    <dgm:cxn modelId="{18571903-ABB2-174A-B66E-F97D45D593E5}" type="presParOf" srcId="{B787722B-3AF7-45B6-A1AF-FF9241C40062}" destId="{1B417A94-D3B2-4B4C-8FCC-3504297B0B56}" srcOrd="4" destOrd="0" presId="urn:microsoft.com/office/officeart/2005/8/layout/cycle5"/>
    <dgm:cxn modelId="{BC30A97B-22E6-714D-9444-B1318D977A26}" type="presParOf" srcId="{B787722B-3AF7-45B6-A1AF-FF9241C40062}" destId="{4D5F8ABE-FC6E-4C6C-9CB5-505A1932AD6B}" srcOrd="5" destOrd="0" presId="urn:microsoft.com/office/officeart/2005/8/layout/cycle5"/>
    <dgm:cxn modelId="{37CDD418-B5B7-E945-8AD3-7F3892764B49}" type="presParOf" srcId="{B787722B-3AF7-45B6-A1AF-FF9241C40062}" destId="{1CC741F1-6AC9-48D3-83F0-715C88E82BCA}" srcOrd="6" destOrd="0" presId="urn:microsoft.com/office/officeart/2005/8/layout/cycle5"/>
    <dgm:cxn modelId="{EAD09879-9D3F-BD45-AF22-779852C5FB44}" type="presParOf" srcId="{B787722B-3AF7-45B6-A1AF-FF9241C40062}" destId="{85AD4F00-9B69-4E8B-B9DF-458CDAA6468D}" srcOrd="7" destOrd="0" presId="urn:microsoft.com/office/officeart/2005/8/layout/cycle5"/>
    <dgm:cxn modelId="{171596A9-AC8C-A141-8D8F-C561F094BCD4}" type="presParOf" srcId="{B787722B-3AF7-45B6-A1AF-FF9241C40062}" destId="{773C9A14-26F5-4FD2-81D2-1DD2E7BAFF3D}" srcOrd="8" destOrd="0" presId="urn:microsoft.com/office/officeart/2005/8/layout/cycle5"/>
    <dgm:cxn modelId="{E8165355-ACDE-A940-90DE-F6545C227D51}" type="presParOf" srcId="{B787722B-3AF7-45B6-A1AF-FF9241C40062}" destId="{15FC075D-50E5-4F51-9A0F-7E2881924817}" srcOrd="9" destOrd="0" presId="urn:microsoft.com/office/officeart/2005/8/layout/cycle5"/>
    <dgm:cxn modelId="{16F3D859-C9F0-A043-AD08-AC7927B8ED77}" type="presParOf" srcId="{B787722B-3AF7-45B6-A1AF-FF9241C40062}" destId="{7E9B7004-7CC3-47B9-BDA7-8E35DC682F81}" srcOrd="10" destOrd="0" presId="urn:microsoft.com/office/officeart/2005/8/layout/cycle5"/>
    <dgm:cxn modelId="{E64AC756-00B2-CB47-A58F-B78AD77E3036}" type="presParOf" srcId="{B787722B-3AF7-45B6-A1AF-FF9241C40062}" destId="{A3860962-5B2C-4366-B71F-8E2AE7A54A6E}" srcOrd="11" destOrd="0" presId="urn:microsoft.com/office/officeart/2005/8/layout/cycle5"/>
    <dgm:cxn modelId="{CA9D1309-05BA-7848-B274-E65BBA8EE0D8}" type="presParOf" srcId="{B787722B-3AF7-45B6-A1AF-FF9241C40062}" destId="{F752580A-A2F7-481D-972D-D5479BE53EAC}" srcOrd="12" destOrd="0" presId="urn:microsoft.com/office/officeart/2005/8/layout/cycle5"/>
    <dgm:cxn modelId="{2072E16A-902E-A846-8F20-28E57E3743BC}" type="presParOf" srcId="{B787722B-3AF7-45B6-A1AF-FF9241C40062}" destId="{18879FF6-B9FA-4315-8B11-C4FB720771F7}" srcOrd="13" destOrd="0" presId="urn:microsoft.com/office/officeart/2005/8/layout/cycle5"/>
    <dgm:cxn modelId="{B56B653B-9F9E-FF4B-9232-59DFAF44705A}" type="presParOf" srcId="{B787722B-3AF7-45B6-A1AF-FF9241C40062}" destId="{A3BDF9E3-D52A-4940-B08B-17A04A540D6A}" srcOrd="14" destOrd="0" presId="urn:microsoft.com/office/officeart/2005/8/layout/cycle5"/>
    <dgm:cxn modelId="{0E274D61-B283-3145-A90E-5FAA3353653C}" type="presParOf" srcId="{B787722B-3AF7-45B6-A1AF-FF9241C40062}" destId="{9223032E-7682-4FE2-AF34-FB9094C56EF3}" srcOrd="15" destOrd="0" presId="urn:microsoft.com/office/officeart/2005/8/layout/cycle5"/>
    <dgm:cxn modelId="{22D50C67-8E3F-A542-9CB2-0AD0DDC93DA8}" type="presParOf" srcId="{B787722B-3AF7-45B6-A1AF-FF9241C40062}" destId="{A0684D2E-2F85-4CF2-9925-68D25088317A}" srcOrd="16" destOrd="0" presId="urn:microsoft.com/office/officeart/2005/8/layout/cycle5"/>
    <dgm:cxn modelId="{4A6CD26B-DB65-BE46-B8C0-82A8CE4FEFEF}" type="presParOf" srcId="{B787722B-3AF7-45B6-A1AF-FF9241C40062}" destId="{2DEE237F-20FC-4E47-8771-E373C404235A}" srcOrd="17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E4A7FB3-DC83-4283-BF3D-294CB7746ACD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92464D3-04CA-4951-992D-2B3705DFFD94}">
      <dgm:prSet phldrT="[Text]" custT="1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000" b="1" dirty="0" smtClean="0">
              <a:solidFill>
                <a:schemeClr val="tx1"/>
              </a:solidFill>
            </a:rPr>
            <a:t>Monitor, Measure, Modify</a:t>
          </a:r>
          <a:endParaRPr lang="en-US" sz="1000" b="1" dirty="0">
            <a:solidFill>
              <a:schemeClr val="tx1"/>
            </a:solidFill>
          </a:endParaRPr>
        </a:p>
      </dgm:t>
    </dgm:pt>
    <dgm:pt modelId="{E4398F71-1806-4562-8F4C-375C56BC1284}" type="parTrans" cxnId="{529E1D59-72FE-4C3C-B83B-B565E5BA609C}">
      <dgm:prSet/>
      <dgm:spPr/>
      <dgm:t>
        <a:bodyPr/>
        <a:lstStyle/>
        <a:p>
          <a:endParaRPr lang="en-US"/>
        </a:p>
      </dgm:t>
    </dgm:pt>
    <dgm:pt modelId="{FFB92EA2-36F5-41A5-9E99-81E3094F407C}" type="sibTrans" cxnId="{529E1D59-72FE-4C3C-B83B-B565E5BA609C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EC75C6F-4CD8-4B45-9C98-0708E77A43D4}">
      <dgm:prSet phldrT="[Text]" custT="1"/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000" b="1" dirty="0" smtClean="0">
              <a:solidFill>
                <a:schemeClr val="tx1"/>
              </a:solidFill>
            </a:rPr>
            <a:t>Observing Colleagues</a:t>
          </a:r>
          <a:endParaRPr lang="en-US" sz="1000" b="1" dirty="0">
            <a:solidFill>
              <a:schemeClr val="tx1"/>
            </a:solidFill>
          </a:endParaRPr>
        </a:p>
      </dgm:t>
    </dgm:pt>
    <dgm:pt modelId="{04762D87-9B8B-458B-8571-4490B1C6DE90}" type="parTrans" cxnId="{6CBDF4FE-3EDE-445D-9EDC-42E4B6959ADF}">
      <dgm:prSet/>
      <dgm:spPr/>
      <dgm:t>
        <a:bodyPr/>
        <a:lstStyle/>
        <a:p>
          <a:endParaRPr lang="en-US"/>
        </a:p>
      </dgm:t>
    </dgm:pt>
    <dgm:pt modelId="{E3790D9B-117D-4BA3-BC6A-2A3B379FCA61}" type="sibTrans" cxnId="{6CBDF4FE-3EDE-445D-9EDC-42E4B6959ADF}">
      <dgm:prSet/>
      <dgm:spPr/>
      <dgm:t>
        <a:bodyPr/>
        <a:lstStyle/>
        <a:p>
          <a:endParaRPr lang="en-US"/>
        </a:p>
      </dgm:t>
    </dgm:pt>
    <dgm:pt modelId="{D8A77F69-86CA-44E3-ADDC-44D01CE8A121}">
      <dgm:prSet phldrT="[Text]" custT="1"/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000" b="1" dirty="0" smtClean="0">
              <a:solidFill>
                <a:schemeClr val="tx1"/>
              </a:solidFill>
            </a:rPr>
            <a:t>Receiving Feedback</a:t>
          </a:r>
          <a:endParaRPr lang="en-US" sz="1000" b="1" dirty="0">
            <a:solidFill>
              <a:schemeClr val="tx1"/>
            </a:solidFill>
          </a:endParaRPr>
        </a:p>
      </dgm:t>
    </dgm:pt>
    <dgm:pt modelId="{466420B2-A465-485C-B665-BA6A09464DD0}" type="parTrans" cxnId="{CBE3E416-3123-4F23-9D16-EBF01213B195}">
      <dgm:prSet/>
      <dgm:spPr/>
      <dgm:t>
        <a:bodyPr/>
        <a:lstStyle/>
        <a:p>
          <a:endParaRPr lang="en-US"/>
        </a:p>
      </dgm:t>
    </dgm:pt>
    <dgm:pt modelId="{B1396148-224C-4B6A-BA40-2F2B66CCB2F8}" type="sibTrans" cxnId="{CBE3E416-3123-4F23-9D16-EBF01213B195}">
      <dgm:prSet/>
      <dgm:spPr/>
      <dgm:t>
        <a:bodyPr/>
        <a:lstStyle/>
        <a:p>
          <a:endParaRPr lang="en-US"/>
        </a:p>
      </dgm:t>
    </dgm:pt>
    <dgm:pt modelId="{BE8D6757-BCD3-475D-8369-40AB7C91EBB6}">
      <dgm:prSet phldrT="[Text]" custT="1"/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000" b="1" dirty="0" smtClean="0">
              <a:solidFill>
                <a:schemeClr val="tx1"/>
              </a:solidFill>
            </a:rPr>
            <a:t>Professional Reading</a:t>
          </a:r>
          <a:endParaRPr lang="en-US" sz="1000" b="1" dirty="0">
            <a:solidFill>
              <a:schemeClr val="tx1"/>
            </a:solidFill>
          </a:endParaRPr>
        </a:p>
      </dgm:t>
    </dgm:pt>
    <dgm:pt modelId="{EC8500D7-D824-4B41-B6C4-7F918D83300A}" type="parTrans" cxnId="{1C9AC28F-C607-40D4-B6D0-7D8DDF32D992}">
      <dgm:prSet/>
      <dgm:spPr/>
      <dgm:t>
        <a:bodyPr/>
        <a:lstStyle/>
        <a:p>
          <a:endParaRPr lang="en-US"/>
        </a:p>
      </dgm:t>
    </dgm:pt>
    <dgm:pt modelId="{A39F50F0-4B3A-46A3-9EF8-C12909E2DA9E}" type="sibTrans" cxnId="{1C9AC28F-C607-40D4-B6D0-7D8DDF32D992}">
      <dgm:prSet/>
      <dgm:spPr/>
      <dgm:t>
        <a:bodyPr/>
        <a:lstStyle/>
        <a:p>
          <a:endParaRPr lang="en-US"/>
        </a:p>
      </dgm:t>
    </dgm:pt>
    <dgm:pt modelId="{03763CC8-3E8F-4795-B80D-6D6F625F2171}">
      <dgm:prSet phldrT="[Text]" custT="1"/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000" b="1" dirty="0" smtClean="0">
              <a:solidFill>
                <a:schemeClr val="accent6"/>
              </a:solidFill>
            </a:rPr>
            <a:t>Looking at Assignments &amp; Student Work </a:t>
          </a:r>
          <a:endParaRPr lang="en-US" sz="1000" b="1" dirty="0">
            <a:solidFill>
              <a:schemeClr val="accent6"/>
            </a:solidFill>
          </a:endParaRPr>
        </a:p>
      </dgm:t>
    </dgm:pt>
    <dgm:pt modelId="{D669E10B-F7FA-4212-8A2E-6CC002F77016}" type="parTrans" cxnId="{4C6C59F8-EE2B-4AA3-902C-F7A8CF7A7C81}">
      <dgm:prSet/>
      <dgm:spPr/>
      <dgm:t>
        <a:bodyPr/>
        <a:lstStyle/>
        <a:p>
          <a:endParaRPr lang="en-US"/>
        </a:p>
      </dgm:t>
    </dgm:pt>
    <dgm:pt modelId="{0F2366BB-4A6D-4AB5-9C40-7774111FF39E}" type="sibTrans" cxnId="{4C6C59F8-EE2B-4AA3-902C-F7A8CF7A7C81}">
      <dgm:prSet/>
      <dgm:spPr/>
      <dgm:t>
        <a:bodyPr/>
        <a:lstStyle/>
        <a:p>
          <a:endParaRPr lang="en-US"/>
        </a:p>
      </dgm:t>
    </dgm:pt>
    <dgm:pt modelId="{E7ED4B89-7B8D-4142-960D-FB2E7E8B5151}">
      <dgm:prSet custT="1"/>
      <dgm:spPr>
        <a:solidFill>
          <a:srgbClr val="FFFFFF"/>
        </a:solidFill>
        <a:ln>
          <a:solidFill>
            <a:schemeClr val="tx1"/>
          </a:solidFill>
        </a:ln>
        <a:effectLst>
          <a:innerShdw blurRad="114300">
            <a:prstClr val="black"/>
          </a:innerShdw>
        </a:effectLst>
      </dgm:spPr>
      <dgm:t>
        <a:bodyPr/>
        <a:lstStyle/>
        <a:p>
          <a:r>
            <a:rPr lang="en-US" sz="1000" b="1" dirty="0" smtClean="0">
              <a:solidFill>
                <a:schemeClr val="tx1"/>
              </a:solidFill>
            </a:rPr>
            <a:t>Training</a:t>
          </a:r>
        </a:p>
        <a:p>
          <a:r>
            <a:rPr lang="en-US" sz="1000" b="1" dirty="0" smtClean="0">
              <a:solidFill>
                <a:schemeClr val="tx1"/>
              </a:solidFill>
            </a:rPr>
            <a:t>(Identify Quality Indicators)</a:t>
          </a:r>
          <a:endParaRPr lang="en-US" sz="1000" b="1" dirty="0">
            <a:solidFill>
              <a:schemeClr val="tx1"/>
            </a:solidFill>
          </a:endParaRPr>
        </a:p>
      </dgm:t>
    </dgm:pt>
    <dgm:pt modelId="{7531E5A3-B0EB-4CE7-807C-3846F690D18A}" type="parTrans" cxnId="{774CCF78-CCCA-4F00-A939-8A49C2CB78C3}">
      <dgm:prSet/>
      <dgm:spPr/>
      <dgm:t>
        <a:bodyPr/>
        <a:lstStyle/>
        <a:p>
          <a:endParaRPr lang="en-US"/>
        </a:p>
      </dgm:t>
    </dgm:pt>
    <dgm:pt modelId="{F57A8105-31DF-475C-BD80-EFB0C3A441A8}" type="sibTrans" cxnId="{774CCF78-CCCA-4F00-A939-8A49C2CB78C3}">
      <dgm:prSet/>
      <dgm:spPr/>
      <dgm:t>
        <a:bodyPr/>
        <a:lstStyle/>
        <a:p>
          <a:endParaRPr lang="en-US"/>
        </a:p>
      </dgm:t>
    </dgm:pt>
    <dgm:pt modelId="{06045DED-2B0C-4DFC-8FE6-964C0C689483}">
      <dgm:prSet custT="1"/>
      <dgm:spPr>
        <a:solidFill>
          <a:srgbClr val="FFFFFF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1000" b="1" dirty="0" smtClean="0">
              <a:solidFill>
                <a:schemeClr val="tx1"/>
              </a:solidFill>
            </a:rPr>
            <a:t>Safe Practice</a:t>
          </a:r>
          <a:endParaRPr lang="en-US" sz="1000" b="1" dirty="0">
            <a:solidFill>
              <a:schemeClr val="tx1"/>
            </a:solidFill>
          </a:endParaRPr>
        </a:p>
      </dgm:t>
    </dgm:pt>
    <dgm:pt modelId="{75703359-B349-4D6B-941F-F26818D5EBD4}" type="parTrans" cxnId="{75764003-4026-48A3-89BF-E8840A06AF15}">
      <dgm:prSet/>
      <dgm:spPr/>
      <dgm:t>
        <a:bodyPr/>
        <a:lstStyle/>
        <a:p>
          <a:endParaRPr lang="en-US"/>
        </a:p>
      </dgm:t>
    </dgm:pt>
    <dgm:pt modelId="{6FCBCCCA-AC6B-4408-98E4-64D9E8BA1D4D}" type="sibTrans" cxnId="{75764003-4026-48A3-89BF-E8840A06AF15}">
      <dgm:prSet/>
      <dgm:spPr/>
      <dgm:t>
        <a:bodyPr/>
        <a:lstStyle/>
        <a:p>
          <a:endParaRPr lang="en-US"/>
        </a:p>
      </dgm:t>
    </dgm:pt>
    <dgm:pt modelId="{448A9063-4B66-4C7A-84B1-BA07367DB469}" type="pres">
      <dgm:prSet presAssocID="{3E4A7FB3-DC83-4283-BF3D-294CB7746AC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379F3C3-1CEA-446E-9B9B-B562C03D44E8}" type="pres">
      <dgm:prSet presAssocID="{3E4A7FB3-DC83-4283-BF3D-294CB7746ACD}" presName="cycle" presStyleCnt="0"/>
      <dgm:spPr/>
    </dgm:pt>
    <dgm:pt modelId="{5A0FE020-3A07-40A7-B749-95A5D23ACEBF}" type="pres">
      <dgm:prSet presAssocID="{B92464D3-04CA-4951-992D-2B3705DFFD94}" presName="nodeFirstNode" presStyleLbl="node1" presStyleIdx="0" presStyleCnt="7" custScaleX="150326" custRadScaleRad="100158" custRadScaleInc="472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40E66E-27F8-414F-82F6-623C09FF3413}" type="pres">
      <dgm:prSet presAssocID="{FFB92EA2-36F5-41A5-9E99-81E3094F407C}" presName="sibTransFirstNode" presStyleLbl="bgShp" presStyleIdx="0" presStyleCnt="1"/>
      <dgm:spPr/>
      <dgm:t>
        <a:bodyPr/>
        <a:lstStyle/>
        <a:p>
          <a:endParaRPr lang="en-US"/>
        </a:p>
      </dgm:t>
    </dgm:pt>
    <dgm:pt modelId="{4F6A2FA0-CC31-4F55-A891-0ED059DCE3B2}" type="pres">
      <dgm:prSet presAssocID="{E7ED4B89-7B8D-4142-960D-FB2E7E8B5151}" presName="nodeFollowingNodes" presStyleLbl="node1" presStyleIdx="1" presStyleCnt="7" custScaleX="151630" custScaleY="160698" custRadScaleRad="100072" custRadScaleInc="1440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D34BD6-407F-49BA-84B2-EE2476657FF6}" type="pres">
      <dgm:prSet presAssocID="{06045DED-2B0C-4DFC-8FE6-964C0C689483}" presName="nodeFollowingNodes" presStyleLbl="node1" presStyleIdx="2" presStyleCnt="7" custScaleX="127197" custScaleY="11142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5D0220-BDBC-4553-AE38-B95CA82C2C77}" type="pres">
      <dgm:prSet presAssocID="{DEC75C6F-4CD8-4B45-9C98-0708E77A43D4}" presName="nodeFollowingNodes" presStyleLbl="node1" presStyleIdx="3" presStyleCnt="7" custScaleX="122458" custScaleY="123708" custRadScaleRad="109314" custRadScaleInc="-1810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E6822B-7F1D-4826-98F2-323B2916073C}" type="pres">
      <dgm:prSet presAssocID="{D8A77F69-86CA-44E3-ADDC-44D01CE8A121}" presName="nodeFollowingNodes" presStyleLbl="node1" presStyleIdx="4" presStyleCnt="7" custScaleX="125304" custScaleY="115807" custRadScaleRad="106276" custRadScaleInc="239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1CACF5-2B99-4A78-8D82-AF1A44FC5B9A}" type="pres">
      <dgm:prSet presAssocID="{BE8D6757-BCD3-475D-8369-40AB7C91EBB6}" presName="nodeFollowingNodes" presStyleLbl="node1" presStyleIdx="5" presStyleCnt="7" custScaleX="131034" custScaleY="12082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1B07B7-D82E-48EE-90DE-EC98B2E87DA7}" type="pres">
      <dgm:prSet presAssocID="{03763CC8-3E8F-4795-B80D-6D6F625F2171}" presName="nodeFollowingNodes" presStyleLbl="node1" presStyleIdx="6" presStyleCnt="7" custScaleX="138474" custScaleY="127891" custRadScaleRad="96067" custRadScaleInc="-659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CBDF4FE-3EDE-445D-9EDC-42E4B6959ADF}" srcId="{3E4A7FB3-DC83-4283-BF3D-294CB7746ACD}" destId="{DEC75C6F-4CD8-4B45-9C98-0708E77A43D4}" srcOrd="3" destOrd="0" parTransId="{04762D87-9B8B-458B-8571-4490B1C6DE90}" sibTransId="{E3790D9B-117D-4BA3-BC6A-2A3B379FCA61}"/>
    <dgm:cxn modelId="{774CCF78-CCCA-4F00-A939-8A49C2CB78C3}" srcId="{3E4A7FB3-DC83-4283-BF3D-294CB7746ACD}" destId="{E7ED4B89-7B8D-4142-960D-FB2E7E8B5151}" srcOrd="1" destOrd="0" parTransId="{7531E5A3-B0EB-4CE7-807C-3846F690D18A}" sibTransId="{F57A8105-31DF-475C-BD80-EFB0C3A441A8}"/>
    <dgm:cxn modelId="{529E1D59-72FE-4C3C-B83B-B565E5BA609C}" srcId="{3E4A7FB3-DC83-4283-BF3D-294CB7746ACD}" destId="{B92464D3-04CA-4951-992D-2B3705DFFD94}" srcOrd="0" destOrd="0" parTransId="{E4398F71-1806-4562-8F4C-375C56BC1284}" sibTransId="{FFB92EA2-36F5-41A5-9E99-81E3094F407C}"/>
    <dgm:cxn modelId="{CBE3E416-3123-4F23-9D16-EBF01213B195}" srcId="{3E4A7FB3-DC83-4283-BF3D-294CB7746ACD}" destId="{D8A77F69-86CA-44E3-ADDC-44D01CE8A121}" srcOrd="4" destOrd="0" parTransId="{466420B2-A465-485C-B665-BA6A09464DD0}" sibTransId="{B1396148-224C-4B6A-BA40-2F2B66CCB2F8}"/>
    <dgm:cxn modelId="{75764003-4026-48A3-89BF-E8840A06AF15}" srcId="{3E4A7FB3-DC83-4283-BF3D-294CB7746ACD}" destId="{06045DED-2B0C-4DFC-8FE6-964C0C689483}" srcOrd="2" destOrd="0" parTransId="{75703359-B349-4D6B-941F-F26818D5EBD4}" sibTransId="{6FCBCCCA-AC6B-4408-98E4-64D9E8BA1D4D}"/>
    <dgm:cxn modelId="{35697754-E09F-7647-A3FD-839DDEB913D2}" type="presOf" srcId="{FFB92EA2-36F5-41A5-9E99-81E3094F407C}" destId="{E640E66E-27F8-414F-82F6-623C09FF3413}" srcOrd="0" destOrd="0" presId="urn:microsoft.com/office/officeart/2005/8/layout/cycle3"/>
    <dgm:cxn modelId="{F30D2B93-A0A2-CB4A-A934-B79C8EEFE9DF}" type="presOf" srcId="{E7ED4B89-7B8D-4142-960D-FB2E7E8B5151}" destId="{4F6A2FA0-CC31-4F55-A891-0ED059DCE3B2}" srcOrd="0" destOrd="0" presId="urn:microsoft.com/office/officeart/2005/8/layout/cycle3"/>
    <dgm:cxn modelId="{1C9AC28F-C607-40D4-B6D0-7D8DDF32D992}" srcId="{3E4A7FB3-DC83-4283-BF3D-294CB7746ACD}" destId="{BE8D6757-BCD3-475D-8369-40AB7C91EBB6}" srcOrd="5" destOrd="0" parTransId="{EC8500D7-D824-4B41-B6C4-7F918D83300A}" sibTransId="{A39F50F0-4B3A-46A3-9EF8-C12909E2DA9E}"/>
    <dgm:cxn modelId="{9C87822B-2C4C-DC42-9E34-89A7F193CBE1}" type="presOf" srcId="{03763CC8-3E8F-4795-B80D-6D6F625F2171}" destId="{CB1B07B7-D82E-48EE-90DE-EC98B2E87DA7}" srcOrd="0" destOrd="0" presId="urn:microsoft.com/office/officeart/2005/8/layout/cycle3"/>
    <dgm:cxn modelId="{AEE42465-4559-4345-A664-30088550973D}" type="presOf" srcId="{BE8D6757-BCD3-475D-8369-40AB7C91EBB6}" destId="{0C1CACF5-2B99-4A78-8D82-AF1A44FC5B9A}" srcOrd="0" destOrd="0" presId="urn:microsoft.com/office/officeart/2005/8/layout/cycle3"/>
    <dgm:cxn modelId="{4C6C59F8-EE2B-4AA3-902C-F7A8CF7A7C81}" srcId="{3E4A7FB3-DC83-4283-BF3D-294CB7746ACD}" destId="{03763CC8-3E8F-4795-B80D-6D6F625F2171}" srcOrd="6" destOrd="0" parTransId="{D669E10B-F7FA-4212-8A2E-6CC002F77016}" sibTransId="{0F2366BB-4A6D-4AB5-9C40-7774111FF39E}"/>
    <dgm:cxn modelId="{933FB973-BF62-B243-85F8-F1F846C64C53}" type="presOf" srcId="{D8A77F69-86CA-44E3-ADDC-44D01CE8A121}" destId="{C9E6822B-7F1D-4826-98F2-323B2916073C}" srcOrd="0" destOrd="0" presId="urn:microsoft.com/office/officeart/2005/8/layout/cycle3"/>
    <dgm:cxn modelId="{CA8E8CC5-51EC-B641-8E21-155630F13F4C}" type="presOf" srcId="{3E4A7FB3-DC83-4283-BF3D-294CB7746ACD}" destId="{448A9063-4B66-4C7A-84B1-BA07367DB469}" srcOrd="0" destOrd="0" presId="urn:microsoft.com/office/officeart/2005/8/layout/cycle3"/>
    <dgm:cxn modelId="{A28DC352-CE85-1F45-AB80-87629DD7777E}" type="presOf" srcId="{B92464D3-04CA-4951-992D-2B3705DFFD94}" destId="{5A0FE020-3A07-40A7-B749-95A5D23ACEBF}" srcOrd="0" destOrd="0" presId="urn:microsoft.com/office/officeart/2005/8/layout/cycle3"/>
    <dgm:cxn modelId="{C2FBD2BC-F640-464D-AFFA-8EF5370D9C13}" type="presOf" srcId="{DEC75C6F-4CD8-4B45-9C98-0708E77A43D4}" destId="{DE5D0220-BDBC-4553-AE38-B95CA82C2C77}" srcOrd="0" destOrd="0" presId="urn:microsoft.com/office/officeart/2005/8/layout/cycle3"/>
    <dgm:cxn modelId="{18537585-9B99-6641-A91D-C00B1DD95196}" type="presOf" srcId="{06045DED-2B0C-4DFC-8FE6-964C0C689483}" destId="{56D34BD6-407F-49BA-84B2-EE2476657FF6}" srcOrd="0" destOrd="0" presId="urn:microsoft.com/office/officeart/2005/8/layout/cycle3"/>
    <dgm:cxn modelId="{C9A66808-4B3F-2949-A2A1-E179E40DF7C1}" type="presParOf" srcId="{448A9063-4B66-4C7A-84B1-BA07367DB469}" destId="{E379F3C3-1CEA-446E-9B9B-B562C03D44E8}" srcOrd="0" destOrd="0" presId="urn:microsoft.com/office/officeart/2005/8/layout/cycle3"/>
    <dgm:cxn modelId="{F1E7234C-AA75-9541-A2E7-E29F4FAFE67C}" type="presParOf" srcId="{E379F3C3-1CEA-446E-9B9B-B562C03D44E8}" destId="{5A0FE020-3A07-40A7-B749-95A5D23ACEBF}" srcOrd="0" destOrd="0" presId="urn:microsoft.com/office/officeart/2005/8/layout/cycle3"/>
    <dgm:cxn modelId="{E9051BE6-576C-7448-9BCD-2EC84F8B3676}" type="presParOf" srcId="{E379F3C3-1CEA-446E-9B9B-B562C03D44E8}" destId="{E640E66E-27F8-414F-82F6-623C09FF3413}" srcOrd="1" destOrd="0" presId="urn:microsoft.com/office/officeart/2005/8/layout/cycle3"/>
    <dgm:cxn modelId="{7CE16760-B8E5-9847-A5F1-A0CF2FF680AD}" type="presParOf" srcId="{E379F3C3-1CEA-446E-9B9B-B562C03D44E8}" destId="{4F6A2FA0-CC31-4F55-A891-0ED059DCE3B2}" srcOrd="2" destOrd="0" presId="urn:microsoft.com/office/officeart/2005/8/layout/cycle3"/>
    <dgm:cxn modelId="{4AA2E52B-19B0-D841-9B7E-622A6DA37986}" type="presParOf" srcId="{E379F3C3-1CEA-446E-9B9B-B562C03D44E8}" destId="{56D34BD6-407F-49BA-84B2-EE2476657FF6}" srcOrd="3" destOrd="0" presId="urn:microsoft.com/office/officeart/2005/8/layout/cycle3"/>
    <dgm:cxn modelId="{56CDE311-514F-0F4E-BD03-63F5C43F7CE7}" type="presParOf" srcId="{E379F3C3-1CEA-446E-9B9B-B562C03D44E8}" destId="{DE5D0220-BDBC-4553-AE38-B95CA82C2C77}" srcOrd="4" destOrd="0" presId="urn:microsoft.com/office/officeart/2005/8/layout/cycle3"/>
    <dgm:cxn modelId="{951DF126-1F62-EE43-AB12-1602E48598D8}" type="presParOf" srcId="{E379F3C3-1CEA-446E-9B9B-B562C03D44E8}" destId="{C9E6822B-7F1D-4826-98F2-323B2916073C}" srcOrd="5" destOrd="0" presId="urn:microsoft.com/office/officeart/2005/8/layout/cycle3"/>
    <dgm:cxn modelId="{CCB20D84-7770-9946-8AC0-97A6899037BE}" type="presParOf" srcId="{E379F3C3-1CEA-446E-9B9B-B562C03D44E8}" destId="{0C1CACF5-2B99-4A78-8D82-AF1A44FC5B9A}" srcOrd="6" destOrd="0" presId="urn:microsoft.com/office/officeart/2005/8/layout/cycle3"/>
    <dgm:cxn modelId="{0393E4E9-A3A0-1E4A-AC00-15FA6BFF868B}" type="presParOf" srcId="{E379F3C3-1CEA-446E-9B9B-B562C03D44E8}" destId="{CB1B07B7-D82E-48EE-90DE-EC98B2E87DA7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46D323-4A89-3242-91E1-09DC8C61B494}">
      <dsp:nvSpPr>
        <dsp:cNvPr id="0" name=""/>
        <dsp:cNvSpPr/>
      </dsp:nvSpPr>
      <dsp:spPr>
        <a:xfrm>
          <a:off x="468272" y="3745"/>
          <a:ext cx="2171923" cy="1303153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What is the purpose of your LACA analysis?</a:t>
          </a:r>
          <a:endParaRPr lang="en-US" sz="2000" kern="1200" dirty="0"/>
        </a:p>
      </dsp:txBody>
      <dsp:txXfrm>
        <a:off x="468272" y="3745"/>
        <a:ext cx="2171923" cy="1303153"/>
      </dsp:txXfrm>
    </dsp:sp>
    <dsp:sp modelId="{01F7A9D5-9CC9-6841-B2C1-0A77A80F7DD0}">
      <dsp:nvSpPr>
        <dsp:cNvPr id="0" name=""/>
        <dsp:cNvSpPr/>
      </dsp:nvSpPr>
      <dsp:spPr>
        <a:xfrm>
          <a:off x="2857388" y="3745"/>
          <a:ext cx="2171923" cy="1303153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5000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5000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5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How will you invest your colleagues?</a:t>
          </a:r>
          <a:endParaRPr lang="en-US" sz="2000" kern="1200" dirty="0"/>
        </a:p>
      </dsp:txBody>
      <dsp:txXfrm>
        <a:off x="2857388" y="3745"/>
        <a:ext cx="2171923" cy="1303153"/>
      </dsp:txXfrm>
    </dsp:sp>
    <dsp:sp modelId="{13D1C8CD-D99E-F448-B52D-E325CEBC6BA6}">
      <dsp:nvSpPr>
        <dsp:cNvPr id="0" name=""/>
        <dsp:cNvSpPr/>
      </dsp:nvSpPr>
      <dsp:spPr>
        <a:xfrm>
          <a:off x="5246503" y="3745"/>
          <a:ext cx="2171923" cy="1303153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10000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10000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1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How will you decide who participates?</a:t>
          </a:r>
          <a:endParaRPr lang="en-US" sz="2000" kern="1200" dirty="0" smtClean="0"/>
        </a:p>
      </dsp:txBody>
      <dsp:txXfrm>
        <a:off x="5246503" y="3745"/>
        <a:ext cx="2171923" cy="1303153"/>
      </dsp:txXfrm>
    </dsp:sp>
    <dsp:sp modelId="{4BE2C7BA-B0EB-404F-BB59-D0839A8708E6}">
      <dsp:nvSpPr>
        <dsp:cNvPr id="0" name=""/>
        <dsp:cNvSpPr/>
      </dsp:nvSpPr>
      <dsp:spPr>
        <a:xfrm>
          <a:off x="468272" y="1524092"/>
          <a:ext cx="2171923" cy="1303153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15000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15000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15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What is the timeframe for assignment collection?</a:t>
          </a:r>
          <a:endParaRPr lang="en-US" sz="2000" kern="1200" dirty="0" smtClean="0"/>
        </a:p>
      </dsp:txBody>
      <dsp:txXfrm>
        <a:off x="468272" y="1524092"/>
        <a:ext cx="2171923" cy="1303153"/>
      </dsp:txXfrm>
    </dsp:sp>
    <dsp:sp modelId="{DB2D4BA9-1ADE-F742-8161-3EE0EC0B196E}">
      <dsp:nvSpPr>
        <dsp:cNvPr id="0" name=""/>
        <dsp:cNvSpPr/>
      </dsp:nvSpPr>
      <dsp:spPr>
        <a:xfrm>
          <a:off x="2857388" y="1524092"/>
          <a:ext cx="2171923" cy="1303153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0000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20000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Who will lead this work?</a:t>
          </a:r>
          <a:endParaRPr lang="en-US" sz="2000" kern="1200" dirty="0" smtClean="0"/>
        </a:p>
      </dsp:txBody>
      <dsp:txXfrm>
        <a:off x="2857388" y="1524092"/>
        <a:ext cx="2171923" cy="1303153"/>
      </dsp:txXfrm>
    </dsp:sp>
    <dsp:sp modelId="{0FF426DF-A46A-0C44-AE2C-DB2F8707D483}">
      <dsp:nvSpPr>
        <dsp:cNvPr id="0" name=""/>
        <dsp:cNvSpPr/>
      </dsp:nvSpPr>
      <dsp:spPr>
        <a:xfrm>
          <a:off x="5246503" y="1524092"/>
          <a:ext cx="2171923" cy="1303153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25000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25000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25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How will you collect assignments?</a:t>
          </a:r>
          <a:endParaRPr lang="en-US" sz="2000" kern="1200" dirty="0" smtClean="0"/>
        </a:p>
      </dsp:txBody>
      <dsp:txXfrm>
        <a:off x="5246503" y="1524092"/>
        <a:ext cx="2171923" cy="1303153"/>
      </dsp:txXfrm>
    </dsp:sp>
    <dsp:sp modelId="{B5974DB3-A81A-3C47-B541-0DB4BF13AD30}">
      <dsp:nvSpPr>
        <dsp:cNvPr id="0" name=""/>
        <dsp:cNvSpPr/>
      </dsp:nvSpPr>
      <dsp:spPr>
        <a:xfrm>
          <a:off x="468272" y="3044438"/>
          <a:ext cx="2171923" cy="1303153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30000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30000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3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Who will do the assignment analysis?</a:t>
          </a:r>
          <a:endParaRPr lang="en-US" sz="2000" kern="1200" dirty="0" smtClean="0"/>
        </a:p>
      </dsp:txBody>
      <dsp:txXfrm>
        <a:off x="468272" y="3044438"/>
        <a:ext cx="2171923" cy="1303153"/>
      </dsp:txXfrm>
    </dsp:sp>
    <dsp:sp modelId="{D1001618-DC30-3B4A-AED2-0FBAFD999AC2}">
      <dsp:nvSpPr>
        <dsp:cNvPr id="0" name=""/>
        <dsp:cNvSpPr/>
      </dsp:nvSpPr>
      <dsp:spPr>
        <a:xfrm>
          <a:off x="2857388" y="3044438"/>
          <a:ext cx="2171923" cy="1303153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35000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35000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35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How will you collect the analysis data?</a:t>
          </a:r>
          <a:endParaRPr lang="en-US" sz="2000" kern="1200" dirty="0" smtClean="0"/>
        </a:p>
      </dsp:txBody>
      <dsp:txXfrm>
        <a:off x="2857388" y="3044438"/>
        <a:ext cx="2171923" cy="1303153"/>
      </dsp:txXfrm>
    </dsp:sp>
    <dsp:sp modelId="{01555914-8A36-5A4D-A359-2C2475758B7C}">
      <dsp:nvSpPr>
        <dsp:cNvPr id="0" name=""/>
        <dsp:cNvSpPr/>
      </dsp:nvSpPr>
      <dsp:spPr>
        <a:xfrm>
          <a:off x="5246503" y="3044438"/>
          <a:ext cx="2171923" cy="1303153"/>
        </a:xfrm>
        <a:prstGeom prst="rect">
          <a:avLst/>
        </a:prstGeom>
        <a:gradFill rotWithShape="0">
          <a:gsLst>
            <a:gs pos="0">
              <a:schemeClr val="accent4">
                <a:alpha val="90000"/>
                <a:hueOff val="0"/>
                <a:satOff val="0"/>
                <a:lumOff val="0"/>
                <a:alphaOff val="-40000"/>
                <a:lumMod val="110000"/>
                <a:satMod val="105000"/>
                <a:tint val="67000"/>
              </a:schemeClr>
            </a:gs>
            <a:gs pos="50000">
              <a:schemeClr val="accent4">
                <a:alpha val="90000"/>
                <a:hueOff val="0"/>
                <a:satOff val="0"/>
                <a:lumOff val="0"/>
                <a:alphaOff val="-40000"/>
                <a:lumMod val="105000"/>
                <a:satMod val="103000"/>
                <a:tint val="73000"/>
              </a:schemeClr>
            </a:gs>
            <a:gs pos="100000">
              <a:schemeClr val="accent4">
                <a:alpha val="90000"/>
                <a:hueOff val="0"/>
                <a:satOff val="0"/>
                <a:lumOff val="0"/>
                <a:alphaOff val="-4000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What will you do with the results?</a:t>
          </a:r>
          <a:endParaRPr lang="en-US" sz="2000" kern="1200" dirty="0" smtClean="0"/>
        </a:p>
      </dsp:txBody>
      <dsp:txXfrm>
        <a:off x="5246503" y="3044438"/>
        <a:ext cx="2171923" cy="130315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4071E-5A14-4A89-8945-0E3C70C34997}">
      <dsp:nvSpPr>
        <dsp:cNvPr id="0" name=""/>
        <dsp:cNvSpPr/>
      </dsp:nvSpPr>
      <dsp:spPr>
        <a:xfrm>
          <a:off x="2581819" y="592"/>
          <a:ext cx="1398789" cy="794523"/>
        </a:xfrm>
        <a:prstGeom prst="roundRect">
          <a:avLst/>
        </a:prstGeom>
        <a:noFill/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Build Collaboration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2620604" y="39377"/>
        <a:ext cx="1321219" cy="716953"/>
      </dsp:txXfrm>
    </dsp:sp>
    <dsp:sp modelId="{B4E98A5D-81DF-43E0-B7A2-10ECCC4DDD96}">
      <dsp:nvSpPr>
        <dsp:cNvPr id="0" name=""/>
        <dsp:cNvSpPr/>
      </dsp:nvSpPr>
      <dsp:spPr>
        <a:xfrm>
          <a:off x="1317448" y="392792"/>
          <a:ext cx="3742010" cy="3742010"/>
        </a:xfrm>
        <a:custGeom>
          <a:avLst/>
          <a:gdLst/>
          <a:ahLst/>
          <a:cxnLst/>
          <a:rect l="0" t="0" r="0" b="0"/>
          <a:pathLst>
            <a:path>
              <a:moveTo>
                <a:pt x="2777669" y="234356"/>
              </a:moveTo>
              <a:arcTo wR="1871005" hR="1871005" stAng="17939125" swAng="714536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D9624B-93EC-415A-9C7F-04D43D06D4E5}">
      <dsp:nvSpPr>
        <dsp:cNvPr id="0" name=""/>
        <dsp:cNvSpPr/>
      </dsp:nvSpPr>
      <dsp:spPr>
        <a:xfrm>
          <a:off x="4203554" y="936907"/>
          <a:ext cx="1222343" cy="794523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Examine Data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4242339" y="975692"/>
        <a:ext cx="1144773" cy="716953"/>
      </dsp:txXfrm>
    </dsp:sp>
    <dsp:sp modelId="{4D5F8ABE-FC6E-4C6C-9CB5-505A1932AD6B}">
      <dsp:nvSpPr>
        <dsp:cNvPr id="0" name=""/>
        <dsp:cNvSpPr/>
      </dsp:nvSpPr>
      <dsp:spPr>
        <a:xfrm>
          <a:off x="1386443" y="575773"/>
          <a:ext cx="3742010" cy="3742010"/>
        </a:xfrm>
        <a:custGeom>
          <a:avLst/>
          <a:gdLst/>
          <a:ahLst/>
          <a:cxnLst/>
          <a:rect l="0" t="0" r="0" b="0"/>
          <a:pathLst>
            <a:path>
              <a:moveTo>
                <a:pt x="3670032" y="1357041"/>
              </a:moveTo>
              <a:arcTo wR="1871005" hR="1871005" stAng="20643354" swAng="1203736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C741F1-6AC9-48D3-83F0-715C88E82BCA}">
      <dsp:nvSpPr>
        <dsp:cNvPr id="0" name=""/>
        <dsp:cNvSpPr/>
      </dsp:nvSpPr>
      <dsp:spPr>
        <a:xfrm>
          <a:off x="4239586" y="2792633"/>
          <a:ext cx="1398789" cy="79452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Select Instructional Target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4278371" y="2831418"/>
        <a:ext cx="1321219" cy="716953"/>
      </dsp:txXfrm>
    </dsp:sp>
    <dsp:sp modelId="{773C9A14-26F5-4FD2-81D2-1DD2E7BAFF3D}">
      <dsp:nvSpPr>
        <dsp:cNvPr id="0" name=""/>
        <dsp:cNvSpPr/>
      </dsp:nvSpPr>
      <dsp:spPr>
        <a:xfrm>
          <a:off x="1537836" y="327051"/>
          <a:ext cx="3742010" cy="3742010"/>
        </a:xfrm>
        <a:custGeom>
          <a:avLst/>
          <a:gdLst/>
          <a:ahLst/>
          <a:cxnLst/>
          <a:rect l="0" t="0" r="0" b="0"/>
          <a:pathLst>
            <a:path>
              <a:moveTo>
                <a:pt x="2989143" y="3371147"/>
              </a:moveTo>
              <a:arcTo wR="1871005" hR="1871005" stAng="3198049" swAng="980112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FC075D-50E5-4F51-9A0F-7E2881924817}">
      <dsp:nvSpPr>
        <dsp:cNvPr id="0" name=""/>
        <dsp:cNvSpPr/>
      </dsp:nvSpPr>
      <dsp:spPr>
        <a:xfrm>
          <a:off x="2495605" y="3743414"/>
          <a:ext cx="1397567" cy="794523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Review/Select Powerful Practices</a:t>
          </a:r>
          <a:endParaRPr lang="en-US" sz="1100" b="1" kern="1200" dirty="0">
            <a:solidFill>
              <a:schemeClr val="tx1"/>
            </a:solidFill>
          </a:endParaRPr>
        </a:p>
      </dsp:txBody>
      <dsp:txXfrm>
        <a:off x="2534390" y="3782199"/>
        <a:ext cx="1319997" cy="716953"/>
      </dsp:txXfrm>
    </dsp:sp>
    <dsp:sp modelId="{A3860962-5B2C-4366-B71F-8E2AE7A54A6E}">
      <dsp:nvSpPr>
        <dsp:cNvPr id="0" name=""/>
        <dsp:cNvSpPr/>
      </dsp:nvSpPr>
      <dsp:spPr>
        <a:xfrm>
          <a:off x="1323383" y="398666"/>
          <a:ext cx="3742010" cy="3742010"/>
        </a:xfrm>
        <a:custGeom>
          <a:avLst/>
          <a:gdLst/>
          <a:ahLst/>
          <a:cxnLst/>
          <a:rect l="0" t="0" r="0" b="0"/>
          <a:pathLst>
            <a:path>
              <a:moveTo>
                <a:pt x="1038212" y="3546450"/>
              </a:moveTo>
              <a:arcTo wR="1871005" hR="1871005" stAng="6985802" swAng="818756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52580A-A2F7-481D-972D-D5479BE53EAC}">
      <dsp:nvSpPr>
        <dsp:cNvPr id="0" name=""/>
        <dsp:cNvSpPr/>
      </dsp:nvSpPr>
      <dsp:spPr>
        <a:xfrm>
          <a:off x="962878" y="2807912"/>
          <a:ext cx="1222343" cy="794523"/>
        </a:xfrm>
        <a:prstGeom prst="roundRect">
          <a:avLst/>
        </a:prstGeom>
        <a:solidFill>
          <a:schemeClr val="bg1"/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</a:rPr>
            <a:t>Plan, Provide &amp; Monitor Cycles of Professional Learning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1001663" y="2846697"/>
        <a:ext cx="1144773" cy="716953"/>
      </dsp:txXfrm>
    </dsp:sp>
    <dsp:sp modelId="{A3BDF9E3-D52A-4940-B08B-17A04A540D6A}">
      <dsp:nvSpPr>
        <dsp:cNvPr id="0" name=""/>
        <dsp:cNvSpPr/>
      </dsp:nvSpPr>
      <dsp:spPr>
        <a:xfrm>
          <a:off x="1323383" y="398666"/>
          <a:ext cx="3742010" cy="3742010"/>
        </a:xfrm>
        <a:custGeom>
          <a:avLst/>
          <a:gdLst/>
          <a:ahLst/>
          <a:cxnLst/>
          <a:rect l="0" t="0" r="0" b="0"/>
          <a:pathLst>
            <a:path>
              <a:moveTo>
                <a:pt x="32848" y="2220063"/>
              </a:moveTo>
              <a:arcTo wR="1871005" hR="1871005" stAng="10154867" swAng="1094846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23032E-7682-4FE2-AF34-FB9094C56EF3}">
      <dsp:nvSpPr>
        <dsp:cNvPr id="0" name=""/>
        <dsp:cNvSpPr/>
      </dsp:nvSpPr>
      <dsp:spPr>
        <a:xfrm>
          <a:off x="962878" y="834230"/>
          <a:ext cx="1222343" cy="99987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>
              <a:solidFill>
                <a:schemeClr val="tx1"/>
              </a:solidFill>
            </a:rPr>
            <a:t>Align Resources to Support Professional Learning Plan</a:t>
          </a:r>
          <a:endParaRPr lang="en-US" sz="1050" b="1" kern="1200" dirty="0">
            <a:solidFill>
              <a:schemeClr val="tx1"/>
            </a:solidFill>
          </a:endParaRPr>
        </a:p>
      </dsp:txBody>
      <dsp:txXfrm>
        <a:off x="1011688" y="883040"/>
        <a:ext cx="1124723" cy="902256"/>
      </dsp:txXfrm>
    </dsp:sp>
    <dsp:sp modelId="{2DEE237F-20FC-4E47-8771-E373C404235A}">
      <dsp:nvSpPr>
        <dsp:cNvPr id="0" name=""/>
        <dsp:cNvSpPr/>
      </dsp:nvSpPr>
      <dsp:spPr>
        <a:xfrm>
          <a:off x="1329470" y="393556"/>
          <a:ext cx="3742010" cy="3742010"/>
        </a:xfrm>
        <a:custGeom>
          <a:avLst/>
          <a:gdLst/>
          <a:ahLst/>
          <a:cxnLst/>
          <a:rect l="0" t="0" r="0" b="0"/>
          <a:pathLst>
            <a:path>
              <a:moveTo>
                <a:pt x="771345" y="357264"/>
              </a:moveTo>
              <a:arcTo wR="1871005" hR="1871005" stAng="14040204" swAng="752684"/>
            </a:path>
          </a:pathLst>
        </a:custGeom>
        <a:noFill/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40E66E-27F8-414F-82F6-623C09FF3413}">
      <dsp:nvSpPr>
        <dsp:cNvPr id="0" name=""/>
        <dsp:cNvSpPr/>
      </dsp:nvSpPr>
      <dsp:spPr>
        <a:xfrm>
          <a:off x="333830" y="-138822"/>
          <a:ext cx="2789151" cy="2789151"/>
        </a:xfrm>
        <a:prstGeom prst="circularArrow">
          <a:avLst>
            <a:gd name="adj1" fmla="val 5544"/>
            <a:gd name="adj2" fmla="val 330680"/>
            <a:gd name="adj3" fmla="val 13925835"/>
            <a:gd name="adj4" fmla="val 17295389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0FE020-3A07-40A7-B749-95A5D23ACEBF}">
      <dsp:nvSpPr>
        <dsp:cNvPr id="0" name=""/>
        <dsp:cNvSpPr/>
      </dsp:nvSpPr>
      <dsp:spPr>
        <a:xfrm>
          <a:off x="1118078" y="-23175"/>
          <a:ext cx="1220656" cy="406003"/>
        </a:xfrm>
        <a:prstGeom prst="roundRect">
          <a:avLst/>
        </a:pr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Monitor, Measure, Modify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1137897" y="-3356"/>
        <a:ext cx="1181018" cy="366365"/>
      </dsp:txXfrm>
    </dsp:sp>
    <dsp:sp modelId="{4F6A2FA0-CC31-4F55-A891-0ED059DCE3B2}">
      <dsp:nvSpPr>
        <dsp:cNvPr id="0" name=""/>
        <dsp:cNvSpPr/>
      </dsp:nvSpPr>
      <dsp:spPr>
        <a:xfrm>
          <a:off x="2076981" y="410698"/>
          <a:ext cx="1231245" cy="652438"/>
        </a:xfrm>
        <a:prstGeom prst="roundRect">
          <a:avLst/>
        </a:pr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miter lim="800000"/>
        </a:ln>
        <a:effectLst>
          <a:innerShdw blurRad="114300">
            <a:prstClr val="black"/>
          </a:inn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Training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(Identify Quality Indicators)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2108830" y="442547"/>
        <a:ext cx="1167547" cy="588740"/>
      </dsp:txXfrm>
    </dsp:sp>
    <dsp:sp modelId="{56D34BD6-407F-49BA-84B2-EE2476657FF6}">
      <dsp:nvSpPr>
        <dsp:cNvPr id="0" name=""/>
        <dsp:cNvSpPr/>
      </dsp:nvSpPr>
      <dsp:spPr>
        <a:xfrm>
          <a:off x="2327348" y="1407711"/>
          <a:ext cx="1032847" cy="452372"/>
        </a:xfrm>
        <a:prstGeom prst="roundRect">
          <a:avLst/>
        </a:pr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Safe Practice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2349431" y="1429794"/>
        <a:ext cx="988681" cy="408206"/>
      </dsp:txXfrm>
    </dsp:sp>
    <dsp:sp modelId="{DE5D0220-BDBC-4553-AE38-B95CA82C2C77}">
      <dsp:nvSpPr>
        <dsp:cNvPr id="0" name=""/>
        <dsp:cNvSpPr/>
      </dsp:nvSpPr>
      <dsp:spPr>
        <a:xfrm>
          <a:off x="1911486" y="2189716"/>
          <a:ext cx="994366" cy="502258"/>
        </a:xfrm>
        <a:prstGeom prst="roundRect">
          <a:avLst/>
        </a:pr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Observing Colleagues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1936004" y="2214234"/>
        <a:ext cx="945330" cy="453222"/>
      </dsp:txXfrm>
    </dsp:sp>
    <dsp:sp modelId="{C9E6822B-7F1D-4826-98F2-323B2916073C}">
      <dsp:nvSpPr>
        <dsp:cNvPr id="0" name=""/>
        <dsp:cNvSpPr/>
      </dsp:nvSpPr>
      <dsp:spPr>
        <a:xfrm>
          <a:off x="423862" y="2150475"/>
          <a:ext cx="1017476" cy="470180"/>
        </a:xfrm>
        <a:prstGeom prst="roundRect">
          <a:avLst/>
        </a:pr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Receiving Feedback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446814" y="2173427"/>
        <a:ext cx="971572" cy="424276"/>
      </dsp:txXfrm>
    </dsp:sp>
    <dsp:sp modelId="{0C1CACF5-2B99-4A78-8D82-AF1A44FC5B9A}">
      <dsp:nvSpPr>
        <dsp:cNvPr id="0" name=""/>
        <dsp:cNvSpPr/>
      </dsp:nvSpPr>
      <dsp:spPr>
        <a:xfrm>
          <a:off x="-7395" y="1388626"/>
          <a:ext cx="1064004" cy="490541"/>
        </a:xfrm>
        <a:prstGeom prst="roundRect">
          <a:avLst/>
        </a:pr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tx1"/>
              </a:solidFill>
            </a:rPr>
            <a:t>Professional Reading</a:t>
          </a:r>
          <a:endParaRPr lang="en-US" sz="1000" b="1" kern="1200" dirty="0">
            <a:solidFill>
              <a:schemeClr val="tx1"/>
            </a:solidFill>
          </a:endParaRPr>
        </a:p>
      </dsp:txBody>
      <dsp:txXfrm>
        <a:off x="16551" y="1412572"/>
        <a:ext cx="1016112" cy="442649"/>
      </dsp:txXfrm>
    </dsp:sp>
    <dsp:sp modelId="{CB1B07B7-D82E-48EE-90DE-EC98B2E87DA7}">
      <dsp:nvSpPr>
        <dsp:cNvPr id="0" name=""/>
        <dsp:cNvSpPr/>
      </dsp:nvSpPr>
      <dsp:spPr>
        <a:xfrm>
          <a:off x="192943" y="444416"/>
          <a:ext cx="1124417" cy="519241"/>
        </a:xfrm>
        <a:prstGeom prst="roundRect">
          <a:avLst/>
        </a:prstGeom>
        <a:solidFill>
          <a:srgbClr val="FFFFFF"/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00" b="1" kern="1200" dirty="0" smtClean="0">
              <a:solidFill>
                <a:schemeClr val="accent6"/>
              </a:solidFill>
            </a:rPr>
            <a:t>Looking at Assignments &amp; Student Work </a:t>
          </a:r>
          <a:endParaRPr lang="en-US" sz="1000" b="1" kern="1200" dirty="0">
            <a:solidFill>
              <a:schemeClr val="accent6"/>
            </a:solidFill>
          </a:endParaRPr>
        </a:p>
      </dsp:txBody>
      <dsp:txXfrm>
        <a:off x="218290" y="469763"/>
        <a:ext cx="1073723" cy="4685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F968D-8BEA-6547-8741-19ABB2EC7478}" type="datetimeFigureOut">
              <a:rPr lang="en-US" smtClean="0"/>
              <a:t>7/20/17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CDA06-D0FF-1D4A-AA33-59A5211E31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06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E887E5-83B2-1B43-9FA1-573D2FB17797}" type="datetimeFigureOut">
              <a:rPr lang="en-US" smtClean="0"/>
              <a:t>7/20/17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3BC8A-2D39-7644-8E22-A163AE5D1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333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r>
              <a:rPr lang="en-US" dirty="0" smtClean="0"/>
              <a:t>State</a:t>
            </a:r>
            <a:r>
              <a:rPr lang="en-US" baseline="0" dirty="0" smtClean="0"/>
              <a:t> that during the two hours that we are together, we will follow norms </a:t>
            </a:r>
            <a:endParaRPr lang="en-US" dirty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923CF51-C3A4-5A4C-B5C3-DA8F3367A4EF}" type="slidenum">
              <a:rPr lang="en-US" smtClean="0"/>
              <a:pPr/>
              <a:t>2</a:t>
            </a:fld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39538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/>
              <a:t>Briefly</a:t>
            </a:r>
            <a:r>
              <a:rPr lang="en-US" baseline="0" dirty="0" smtClean="0"/>
              <a:t> r</a:t>
            </a:r>
            <a:r>
              <a:rPr lang="en-US" dirty="0" smtClean="0"/>
              <a:t>eview the objectives for the day</a:t>
            </a:r>
            <a:endParaRPr lang="en-US" dirty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0F81338-0214-0E42-B1F5-27E029A61E49}" type="slidenum">
              <a:rPr lang="es-MX">
                <a:latin typeface="Gill Sans" pitchFamily="4" charset="0"/>
                <a:sym typeface="Gill Sans" pitchFamily="4" charset="0"/>
              </a:rPr>
              <a:pPr/>
              <a:t>3</a:t>
            </a:fld>
            <a:endParaRPr lang="es-MX">
              <a:latin typeface="Gill Sans" pitchFamily="4" charset="0"/>
              <a:sym typeface="Gill Sans" pitchFamily="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878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Introduce each critical component and have</a:t>
            </a:r>
            <a:r>
              <a:rPr lang="en-US" baseline="0" dirty="0" smtClean="0"/>
              <a:t> participants (in triads-then whole group</a:t>
            </a:r>
            <a:r>
              <a:rPr lang="is-IS" baseline="0" dirty="0" smtClean="0"/>
              <a:t>) react to these and identify any others that may be added...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FC79614-F2A7-47DE-8B84-BA57534814D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619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dirty="0" smtClean="0">
                <a:latin typeface="Calibri" charset="0"/>
                <a:ea typeface="ＭＳ Ｐゴシック" charset="0"/>
                <a:cs typeface="ＭＳ Ｐゴシック" charset="0"/>
              </a:rPr>
              <a:t>Share that in the districts we work with, we use a distributive leadership framework that builds teacher leadership though protocols and processes in each of the elements of the framework-Looking at Quality Assignments and student products are directly connected to the work done by each school</a:t>
            </a:r>
            <a:r>
              <a:rPr lang="en-US" baseline="0" dirty="0" smtClean="0">
                <a:latin typeface="Calibri" charset="0"/>
                <a:ea typeface="ＭＳ Ｐゴシック" charset="0"/>
                <a:cs typeface="ＭＳ Ｐゴシック" charset="0"/>
              </a:rPr>
              <a:t> around the framework-QA and LASW are not isolated events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A8F4E9E-252F-AF42-9114-FB983EC0245C}" type="slidenum">
              <a:rPr lang="en-US" sz="1200">
                <a:ea typeface="MS PGothic" charset="0"/>
                <a:cs typeface="MS PGothic" charset="0"/>
              </a:rPr>
              <a:pPr eaLnBrk="1" hangingPunct="1"/>
              <a:t>20</a:t>
            </a:fld>
            <a:endParaRPr lang="en-US" sz="1200"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3555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Participants reflect on their own practice (Give One /Get One Protocol) and share their expertise by engaging in Lines of Communication- </a:t>
            </a:r>
          </a:p>
          <a:p>
            <a:r>
              <a:rPr lang="en-US" dirty="0" smtClean="0"/>
              <a:t>Key note- 2 lines facing each other-</a:t>
            </a:r>
            <a:r>
              <a:rPr lang="en-US" baseline="0" dirty="0" smtClean="0"/>
              <a:t>one line moves to the right with each rotation-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B421FC-F73E-4730-AFC4-2BDB0C1858C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97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357809"/>
            <a:ext cx="9144000" cy="6500191"/>
          </a:xfrm>
          <a:prstGeom prst="rect">
            <a:avLst/>
          </a:prstGeom>
          <a:solidFill>
            <a:srgbClr val="687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21920" y="6437377"/>
            <a:ext cx="2834640" cy="319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The Education Trust 2016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3779520" y="6479401"/>
            <a:ext cx="5293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Equity in Motion: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Growing All Students Through High-Quality Assignments</a:t>
            </a:r>
            <a:endParaRPr lang="en-US" sz="1200" b="0" i="0" kern="1200" dirty="0"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825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647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60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146" y="2283254"/>
            <a:ext cx="78867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21920" y="6437377"/>
            <a:ext cx="2834640" cy="3190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The Education Trust 2016</a:t>
            </a:r>
            <a:endParaRPr lang="en-US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3779520" y="6479401"/>
            <a:ext cx="5293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Equity in Motion: </a:t>
            </a:r>
            <a:r>
              <a:rPr lang="en-US" sz="1200" b="0" i="0" kern="1200" dirty="0" smtClean="0">
                <a:solidFill>
                  <a:schemeClr val="bg1"/>
                </a:solidFill>
                <a:effectLst/>
                <a:latin typeface="Arial" charset="0"/>
                <a:ea typeface="Arial" charset="0"/>
                <a:cs typeface="Arial" charset="0"/>
              </a:rPr>
              <a:t>Growing All Students Through High-Quality Assignments</a:t>
            </a:r>
            <a:endParaRPr lang="en-US" sz="1200" b="0" i="0" kern="1200" dirty="0">
              <a:solidFill>
                <a:schemeClr val="bg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7058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1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956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547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11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05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390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81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8940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56351"/>
            <a:ext cx="9144000" cy="501649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-2187"/>
            <a:ext cx="9144000" cy="367314"/>
          </a:xfrm>
          <a:prstGeom prst="rect">
            <a:avLst/>
          </a:prstGeom>
          <a:solidFill>
            <a:srgbClr val="C031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3779520" y="6479401"/>
            <a:ext cx="52933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="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Equity in Motion: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Growing All Students Through High-Quality Assignments</a:t>
            </a:r>
            <a:endParaRPr lang="en-US" sz="1200" b="0" i="0" kern="1200" dirty="0"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1544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3.xml"/><Relationship Id="rId12" Type="http://schemas.microsoft.com/office/2007/relationships/diagramDrawing" Target="../diagrams/drawing3.xml"/><Relationship Id="rId13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8" Type="http://schemas.openxmlformats.org/officeDocument/2006/relationships/diagramData" Target="../diagrams/data3.xml"/><Relationship Id="rId9" Type="http://schemas.openxmlformats.org/officeDocument/2006/relationships/diagramLayout" Target="../diagrams/layout3.xml"/><Relationship Id="rId10" Type="http://schemas.openxmlformats.org/officeDocument/2006/relationships/diagramQuickStyle" Target="../diagrams/quickStyle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1837945"/>
            <a:ext cx="9144000" cy="5020055"/>
          </a:xfrm>
          <a:prstGeom prst="rect">
            <a:avLst/>
          </a:prstGeom>
          <a:solidFill>
            <a:srgbClr val="687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" y="2496604"/>
            <a:ext cx="9006840" cy="1353313"/>
          </a:xfrm>
        </p:spPr>
        <p:txBody>
          <a:bodyPr anchor="t">
            <a:no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/>
            </a:r>
            <a:br>
              <a:rPr lang="en-US" sz="3600" dirty="0" smtClean="0">
                <a:solidFill>
                  <a:schemeClr val="bg1"/>
                </a:solidFill>
              </a:rPr>
            </a:br>
            <a:r>
              <a:rPr lang="en-US" sz="2400" b="0" dirty="0">
                <a:solidFill>
                  <a:schemeClr val="bg1"/>
                </a:solidFill>
              </a:rPr>
              <a:t>GROWING ALL STUDENTS THROUGH </a:t>
            </a:r>
            <a:r>
              <a:rPr lang="en-US" sz="2400" b="0" dirty="0" smtClean="0">
                <a:solidFill>
                  <a:schemeClr val="bg1"/>
                </a:solidFill>
              </a:rPr>
              <a:t/>
            </a:r>
            <a:br>
              <a:rPr lang="en-US" sz="2400" b="0" dirty="0" smtClean="0">
                <a:solidFill>
                  <a:schemeClr val="bg1"/>
                </a:solidFill>
              </a:rPr>
            </a:br>
            <a:r>
              <a:rPr lang="en-US" sz="2400" b="0" dirty="0" smtClean="0">
                <a:solidFill>
                  <a:schemeClr val="bg1"/>
                </a:solidFill>
              </a:rPr>
              <a:t>HIGH-QUALITY </a:t>
            </a:r>
            <a:r>
              <a:rPr lang="en-US" sz="2400" b="0" dirty="0">
                <a:solidFill>
                  <a:schemeClr val="bg1"/>
                </a:solidFill>
              </a:rPr>
              <a:t>ASSIGNMENTS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8" y="4039510"/>
            <a:ext cx="8729662" cy="154486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40000"/>
              </a:lnSpc>
              <a:spcBef>
                <a:spcPts val="0"/>
              </a:spcBef>
            </a:pPr>
            <a:r>
              <a:rPr lang="en-US" sz="5100" b="1" dirty="0"/>
              <a:t>Supporting Assignment Analysis in Your School, District, or State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04219" y="5939731"/>
            <a:ext cx="50927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July 2017</a:t>
            </a:r>
            <a:endParaRPr lang="en-US" sz="20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7" name="Picture 6" descr="FinalLogo_ETConvening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3093" y="-79936"/>
            <a:ext cx="2637815" cy="2122089"/>
          </a:xfrm>
          <a:prstGeom prst="rect">
            <a:avLst/>
          </a:prstGeom>
        </p:spPr>
      </p:pic>
      <p:pic>
        <p:nvPicPr>
          <p:cNvPr id="8" name="Picture 7" descr="EquityinMotion-05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173884"/>
            <a:ext cx="4724400" cy="697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179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How will you invest your colleagues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Considerations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How can you prevent this from being “just another initiative?</a:t>
            </a:r>
          </a:p>
          <a:p>
            <a:r>
              <a:rPr lang="en-US" dirty="0" smtClean="0"/>
              <a:t>What is your 30 second compelling speech?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71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How will you decide who participates?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Considerations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Are there early adopters that you can onboard for a successful first run?</a:t>
            </a:r>
          </a:p>
          <a:p>
            <a:r>
              <a:rPr lang="en-US" dirty="0" smtClean="0"/>
              <a:t>Who is your ”guiding coalition”?</a:t>
            </a:r>
          </a:p>
        </p:txBody>
      </p:sp>
    </p:spTree>
    <p:extLst>
      <p:ext uri="{BB962C8B-B14F-4D97-AF65-F5344CB8AC3E}">
        <p14:creationId xmlns:p14="http://schemas.microsoft.com/office/powerpoint/2010/main" val="984763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What is the timeframe for assignment collection?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Considerations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What time during the year will you do your analysis?</a:t>
            </a:r>
          </a:p>
          <a:p>
            <a:r>
              <a:rPr lang="en-US" dirty="0" smtClean="0"/>
              <a:t>Will all participants start at the same time?</a:t>
            </a:r>
          </a:p>
          <a:p>
            <a:r>
              <a:rPr lang="en-US" dirty="0" smtClean="0"/>
              <a:t>How long will you collect assignments for?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6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Who will lead this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Considerations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Who is the person on the ground that can lead this day-to-day? </a:t>
            </a:r>
          </a:p>
          <a:p>
            <a:r>
              <a:rPr lang="en-US" dirty="0" smtClean="0"/>
              <a:t>Who will coordinate the collection of assignments? (collection manager)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35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How will you collect assignments?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Considerations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How will teachers submit their assignments?</a:t>
            </a:r>
          </a:p>
          <a:p>
            <a:pPr lvl="1"/>
            <a:r>
              <a:rPr lang="en-US" dirty="0" smtClean="0"/>
              <a:t>Electronically?</a:t>
            </a:r>
          </a:p>
          <a:p>
            <a:pPr lvl="1"/>
            <a:r>
              <a:rPr lang="en-US" dirty="0" smtClean="0"/>
              <a:t>Hard copies?</a:t>
            </a:r>
          </a:p>
          <a:p>
            <a:r>
              <a:rPr lang="en-US" dirty="0" smtClean="0"/>
              <a:t>What is the teachers role in this process? (i.e. what is their burden)</a:t>
            </a:r>
          </a:p>
        </p:txBody>
      </p:sp>
    </p:spTree>
    <p:extLst>
      <p:ext uri="{BB962C8B-B14F-4D97-AF65-F5344CB8AC3E}">
        <p14:creationId xmlns:p14="http://schemas.microsoft.com/office/powerpoint/2010/main" val="2078675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Who will do the assignment analysis?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Considerations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WHO WILL DO THE ANALYSIS???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344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How will you collect the analysis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Considerations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Is there a data collection mechanism that teachers feel comfortable using?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596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What will you do with the results?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Considerations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How will the results be presented/discussed with your participating teachers?</a:t>
            </a:r>
          </a:p>
          <a:p>
            <a:r>
              <a:rPr lang="en-US" dirty="0" smtClean="0"/>
              <a:t>How will you use the results to drive student achievement?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29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 Analysis in Context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Teacher Planning</a:t>
            </a:r>
          </a:p>
          <a:p>
            <a:r>
              <a:rPr lang="en-US" dirty="0" smtClean="0"/>
              <a:t>Professional Learning Plan</a:t>
            </a:r>
          </a:p>
          <a:p>
            <a:pPr lvl="1"/>
            <a:r>
              <a:rPr lang="en-US" dirty="0" smtClean="0"/>
              <a:t>Cycles of Professional Learning</a:t>
            </a:r>
          </a:p>
          <a:p>
            <a:r>
              <a:rPr lang="en-US" dirty="0" smtClean="0"/>
              <a:t>Instructional Leadership Teams (ILTs)</a:t>
            </a:r>
          </a:p>
          <a:p>
            <a:pPr lvl="1"/>
            <a:r>
              <a:rPr lang="en-US" dirty="0" smtClean="0"/>
              <a:t>Teacher Teams</a:t>
            </a:r>
          </a:p>
          <a:p>
            <a:r>
              <a:rPr lang="en-US" dirty="0" smtClean="0"/>
              <a:t>Collaborative Planning Processes</a:t>
            </a:r>
          </a:p>
          <a:p>
            <a:pPr lvl="1"/>
            <a:r>
              <a:rPr lang="en-US" dirty="0" smtClean="0"/>
              <a:t>Lesson study</a:t>
            </a:r>
          </a:p>
          <a:p>
            <a:pPr lvl="1"/>
            <a:r>
              <a:rPr lang="en-US" dirty="0" smtClean="0"/>
              <a:t>LASW </a:t>
            </a:r>
            <a:r>
              <a:rPr lang="en-US" dirty="0"/>
              <a:t>protocols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26471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629841" y="1480457"/>
            <a:ext cx="3868340" cy="541226"/>
          </a:xfrm>
        </p:spPr>
        <p:txBody>
          <a:bodyPr/>
          <a:lstStyle/>
          <a:p>
            <a:r>
              <a:rPr lang="en-US" u="sng" dirty="0" smtClean="0"/>
              <a:t>District</a:t>
            </a:r>
            <a:endParaRPr lang="en-US" u="sng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>
          <a:xfrm>
            <a:off x="4629149" y="1556656"/>
            <a:ext cx="3887391" cy="465023"/>
          </a:xfrm>
        </p:spPr>
        <p:txBody>
          <a:bodyPr/>
          <a:lstStyle/>
          <a:p>
            <a:r>
              <a:rPr lang="en-US" u="sng" dirty="0" smtClean="0"/>
              <a:t>School</a:t>
            </a:r>
            <a:endParaRPr lang="en-US" u="sng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9841" y="2113184"/>
            <a:ext cx="3868340" cy="3982811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/>
              <a:t>Adopt a </a:t>
            </a:r>
            <a:r>
              <a:rPr lang="en-US" b="1" dirty="0" smtClean="0"/>
              <a:t>Distributive Leadership Model </a:t>
            </a:r>
            <a:r>
              <a:rPr lang="en-US" dirty="0" smtClean="0"/>
              <a:t>that values teacher collaboration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800" dirty="0" smtClean="0"/>
              <a:t> </a:t>
            </a:r>
            <a:r>
              <a:rPr lang="en-US" dirty="0" smtClean="0"/>
              <a:t>Work with all stake holders to </a:t>
            </a:r>
            <a:r>
              <a:rPr lang="en-US" b="1" dirty="0" smtClean="0"/>
              <a:t>re-align resources </a:t>
            </a:r>
            <a:r>
              <a:rPr lang="en-US" dirty="0" smtClean="0"/>
              <a:t>(time, money, training, personnel) to support collaboration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 smtClean="0"/>
              <a:t>Train all teacher collaboration teams </a:t>
            </a:r>
            <a:r>
              <a:rPr lang="en-US" dirty="0" smtClean="0"/>
              <a:t>in structures/processes of high performing teams 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dirty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sz="3200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4"/>
          </p:nvPr>
        </p:nvSpPr>
        <p:spPr>
          <a:xfrm>
            <a:off x="4629149" y="2113185"/>
            <a:ext cx="3887391" cy="3982810"/>
          </a:xfr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Establish </a:t>
            </a:r>
            <a:r>
              <a:rPr lang="en-US" b="1" dirty="0"/>
              <a:t>clear expectations </a:t>
            </a:r>
            <a:r>
              <a:rPr lang="en-US" dirty="0"/>
              <a:t>about who, </a:t>
            </a:r>
            <a:r>
              <a:rPr lang="en-US" dirty="0"/>
              <a:t>when</a:t>
            </a:r>
            <a:r>
              <a:rPr lang="en-US" dirty="0"/>
              <a:t>, and how </a:t>
            </a:r>
            <a:r>
              <a:rPr lang="en-US" dirty="0"/>
              <a:t>teachers will engage in collaboration and planning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Provide training and support </a:t>
            </a:r>
            <a:r>
              <a:rPr lang="en-US" dirty="0"/>
              <a:t>in </a:t>
            </a:r>
            <a:r>
              <a:rPr lang="en-US" dirty="0"/>
              <a:t>analyzing and crafting </a:t>
            </a:r>
            <a:r>
              <a:rPr lang="en-US" dirty="0"/>
              <a:t>standards-based, complex </a:t>
            </a:r>
            <a:r>
              <a:rPr lang="en-US" dirty="0" smtClean="0"/>
              <a:t>assignments and LASW </a:t>
            </a:r>
            <a:r>
              <a:rPr lang="en-US" dirty="0"/>
              <a:t>with </a:t>
            </a:r>
            <a:r>
              <a:rPr lang="en-US" dirty="0"/>
              <a:t>specific protocols </a:t>
            </a:r>
            <a:endParaRPr lang="en-US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Support </a:t>
            </a:r>
            <a:r>
              <a:rPr lang="en-US" b="1" dirty="0"/>
              <a:t>teachers </a:t>
            </a:r>
            <a:r>
              <a:rPr lang="en-US" dirty="0"/>
              <a:t>in assessing the impact on student learning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9841" y="365127"/>
            <a:ext cx="7886700" cy="908844"/>
          </a:xfrm>
        </p:spPr>
        <p:txBody>
          <a:bodyPr/>
          <a:lstStyle/>
          <a:p>
            <a:r>
              <a:rPr lang="en-US" dirty="0" smtClean="0"/>
              <a:t>Some Critical Components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616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89462"/>
          </a:xfrm>
        </p:spPr>
        <p:txBody>
          <a:bodyPr>
            <a:normAutofit/>
          </a:bodyPr>
          <a:lstStyle/>
          <a:p>
            <a:pPr marL="342900" indent="-342900">
              <a:buFont typeface="Wingdings 3" charset="2"/>
              <a:buNone/>
              <a:defRPr/>
            </a:pPr>
            <a:endParaRPr lang="en-US" dirty="0" smtClean="0">
              <a:solidFill>
                <a:srgbClr val="000000"/>
              </a:solidFill>
              <a:cs typeface=""/>
            </a:endParaRPr>
          </a:p>
          <a:p>
            <a:pPr>
              <a:buFont typeface="Wingdings 3" charset="2"/>
              <a:buChar char=""/>
              <a:defRPr/>
            </a:pPr>
            <a:r>
              <a:rPr lang="en-US" sz="4000" dirty="0" smtClean="0"/>
              <a:t>Be open and </a:t>
            </a:r>
            <a:r>
              <a:rPr lang="en-US" sz="4000" dirty="0" smtClean="0"/>
              <a:t>present</a:t>
            </a:r>
            <a:endParaRPr lang="en-US" sz="4000" dirty="0" smtClean="0"/>
          </a:p>
          <a:p>
            <a:pPr>
              <a:buFont typeface="Wingdings 3" charset="2"/>
              <a:buChar char=""/>
              <a:defRPr/>
            </a:pPr>
            <a:r>
              <a:rPr lang="en-US" sz="4000" dirty="0" smtClean="0"/>
              <a:t>Take advantage of the expertise in the room-share your work</a:t>
            </a:r>
          </a:p>
          <a:p>
            <a:pPr>
              <a:buFont typeface="Wingdings 3" charset="2"/>
              <a:buChar char=""/>
              <a:defRPr/>
            </a:pPr>
            <a:r>
              <a:rPr lang="en-US" sz="4000" dirty="0" smtClean="0"/>
              <a:t>Enjoy </a:t>
            </a:r>
            <a:r>
              <a:rPr lang="en-US" sz="4000" dirty="0" smtClean="0"/>
              <a:t>the professional learning</a:t>
            </a:r>
          </a:p>
          <a:p>
            <a:pPr>
              <a:buFont typeface="Wingdings 3" charset="2"/>
              <a:buNone/>
              <a:defRPr/>
            </a:pPr>
            <a:endParaRPr lang="en-US" sz="3600" dirty="0" smtClean="0"/>
          </a:p>
          <a:p>
            <a:pPr>
              <a:buFont typeface="Wingdings 3" charset="2"/>
              <a:buNone/>
              <a:defRPr/>
            </a:pPr>
            <a:endParaRPr lang="en-US" sz="3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Norms</a:t>
            </a:r>
          </a:p>
        </p:txBody>
      </p:sp>
    </p:spTree>
    <p:extLst>
      <p:ext uri="{BB962C8B-B14F-4D97-AF65-F5344CB8AC3E}">
        <p14:creationId xmlns:p14="http://schemas.microsoft.com/office/powerpoint/2010/main" val="1896947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1"/>
          <p:cNvSpPr>
            <a:spLocks noGrp="1"/>
          </p:cNvSpPr>
          <p:nvPr>
            <p:ph type="sldNum" sz="quarter" idx="4294967295"/>
          </p:nvPr>
        </p:nvSpPr>
        <p:spPr bwMode="auto">
          <a:xfrm>
            <a:off x="4362450" y="1054417"/>
            <a:ext cx="457200" cy="4140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76A16B2-94B3-D548-A4D2-627CB1E83C44}" type="slidenum">
              <a:rPr lang="en-US" sz="1000">
                <a:latin typeface="Lucida Sans Unicode" charset="0"/>
                <a:ea typeface="MS PGothic" charset="0"/>
                <a:cs typeface="MS PGothic" charset="0"/>
              </a:rPr>
              <a:pPr eaLnBrk="1" hangingPunct="1"/>
              <a:t>20</a:t>
            </a:fld>
            <a:endParaRPr lang="en-US" sz="1000">
              <a:latin typeface="Lucida Sans Unicode" charset="0"/>
              <a:ea typeface="MS PGothic" charset="0"/>
              <a:cs typeface="MS PGothic" charset="0"/>
            </a:endParaRPr>
          </a:p>
        </p:txBody>
      </p:sp>
      <p:sp>
        <p:nvSpPr>
          <p:cNvPr id="52226" name="Content Placeholder 2"/>
          <p:cNvSpPr>
            <a:spLocks noGrp="1"/>
          </p:cNvSpPr>
          <p:nvPr>
            <p:ph sz="quarter" idx="1"/>
          </p:nvPr>
        </p:nvSpPr>
        <p:spPr>
          <a:xfrm>
            <a:off x="247650" y="390298"/>
            <a:ext cx="8686800" cy="6467702"/>
          </a:xfrm>
        </p:spPr>
        <p:txBody>
          <a:bodyPr/>
          <a:lstStyle/>
          <a:p>
            <a:pPr marL="0" indent="4763" algn="ctr" eaLnBrk="1" hangingPunct="1">
              <a:buFont typeface="Wingdings 2" charset="0"/>
              <a:buNone/>
            </a:pPr>
            <a:r>
              <a:rPr lang="en-US" sz="2800" b="1" dirty="0" smtClean="0">
                <a:latin typeface="Lucida Sans Unicode" charset="0"/>
              </a:rPr>
              <a:t>Framework for Powerful Teaching &amp; Learning</a:t>
            </a:r>
            <a:endParaRPr lang="en-US" sz="2800" b="1" dirty="0">
              <a:latin typeface="Lucida Sans Unicode" charset="0"/>
            </a:endParaRPr>
          </a:p>
          <a:p>
            <a:pPr marL="0" indent="4763" algn="ctr" eaLnBrk="1" hangingPunct="1">
              <a:buFont typeface="Wingdings 2" charset="0"/>
              <a:buNone/>
            </a:pPr>
            <a:r>
              <a:rPr lang="en-US" sz="3200" b="1" dirty="0">
                <a:latin typeface="Lucida Sans Unicode" charset="0"/>
              </a:rPr>
              <a:t>Cycle of Professional Learning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0380084"/>
              </p:ext>
            </p:extLst>
          </p:nvPr>
        </p:nvGraphicFramePr>
        <p:xfrm>
          <a:off x="3327071" y="1654627"/>
          <a:ext cx="6477000" cy="4539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4009215"/>
              </p:ext>
            </p:extLst>
          </p:nvPr>
        </p:nvGraphicFramePr>
        <p:xfrm>
          <a:off x="108858" y="2915571"/>
          <a:ext cx="3352800" cy="266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pic>
        <p:nvPicPr>
          <p:cNvPr id="52229" name="Picture 4" descr="log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19" y="1109286"/>
            <a:ext cx="482362" cy="66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eft Arrow 5"/>
          <p:cNvSpPr/>
          <p:nvPr/>
        </p:nvSpPr>
        <p:spPr>
          <a:xfrm rot="908008">
            <a:off x="3512521" y="4626429"/>
            <a:ext cx="558346" cy="168147"/>
          </a:xfrm>
          <a:prstGeom prst="lef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98381" y="1468438"/>
            <a:ext cx="37828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Adapted from Target Leadership Consulting</a:t>
            </a:r>
            <a:endParaRPr lang="en-US" sz="1600" i="1" dirty="0"/>
          </a:p>
        </p:txBody>
      </p:sp>
    </p:spTree>
    <p:extLst>
      <p:ext uri="{BB962C8B-B14F-4D97-AF65-F5344CB8AC3E}">
        <p14:creationId xmlns:p14="http://schemas.microsoft.com/office/powerpoint/2010/main" val="1045763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cap="none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GIVE ONE-GET 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81138"/>
            <a:ext cx="8229600" cy="53768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3200" dirty="0" smtClean="0">
                <a:latin typeface="+mj-lt"/>
              </a:rPr>
              <a:t>Individually</a:t>
            </a:r>
            <a:endParaRPr lang="en-US" altLang="en-US" sz="3200" dirty="0">
              <a:latin typeface="+mj-lt"/>
            </a:endParaRPr>
          </a:p>
          <a:p>
            <a:pPr lvl="1"/>
            <a:r>
              <a:rPr lang="en-US" altLang="en-US" sz="2800" dirty="0" smtClean="0">
                <a:solidFill>
                  <a:schemeClr val="tx1"/>
                </a:solidFill>
                <a:latin typeface="+mj-lt"/>
              </a:rPr>
              <a:t>Complete top half of  </a:t>
            </a:r>
            <a:r>
              <a:rPr lang="en-US" alt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page 2-</a:t>
            </a:r>
            <a:r>
              <a:rPr lang="en-US" altLang="en-US" sz="2800" b="1" i="1" dirty="0" smtClean="0">
                <a:solidFill>
                  <a:schemeClr val="tx1"/>
                </a:solidFill>
                <a:latin typeface="+mj-lt"/>
              </a:rPr>
              <a:t>Give One  Note-taker– </a:t>
            </a:r>
            <a:r>
              <a:rPr lang="en-US" altLang="en-US" sz="2800" dirty="0" smtClean="0">
                <a:solidFill>
                  <a:schemeClr val="tx1"/>
                </a:solidFill>
                <a:latin typeface="+mj-lt"/>
              </a:rPr>
              <a:t>write</a:t>
            </a:r>
            <a:r>
              <a:rPr lang="en-US" altLang="en-US" sz="2800" b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altLang="en-US" sz="2800" dirty="0" smtClean="0">
                <a:solidFill>
                  <a:schemeClr val="tx1"/>
                </a:solidFill>
                <a:latin typeface="+mj-lt"/>
              </a:rPr>
              <a:t>examples in the boxes  # 1-4. (10 min</a:t>
            </a:r>
            <a:r>
              <a:rPr lang="en-US" altLang="en-US" sz="2800" dirty="0" smtClean="0">
                <a:solidFill>
                  <a:schemeClr val="tx1"/>
                </a:solidFill>
                <a:latin typeface="+mj-lt"/>
              </a:rPr>
              <a:t>.)</a:t>
            </a:r>
            <a:endParaRPr lang="en-US" altLang="en-US" sz="2800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altLang="en-US" sz="3200" dirty="0" smtClean="0">
                <a:latin typeface="+mj-lt"/>
                <a:cs typeface="Times New Roman" pitchFamily="-84" charset="0"/>
              </a:rPr>
              <a:t>Share with </a:t>
            </a:r>
            <a:r>
              <a:rPr lang="en-US" altLang="en-US" sz="3200" dirty="0" smtClean="0">
                <a:latin typeface="+mj-lt"/>
                <a:cs typeface="Times New Roman" pitchFamily="-84" charset="0"/>
              </a:rPr>
              <a:t>Colleagues</a:t>
            </a:r>
          </a:p>
          <a:p>
            <a:pPr lvl="1"/>
            <a:r>
              <a:rPr lang="en-US" altLang="en-US" sz="2800" dirty="0" smtClean="0">
                <a:latin typeface="+mj-lt"/>
                <a:cs typeface="Times New Roman" pitchFamily="-84" charset="0"/>
              </a:rPr>
              <a:t>Pair with another participant in the room</a:t>
            </a:r>
          </a:p>
          <a:p>
            <a:pPr lvl="1"/>
            <a:r>
              <a:rPr lang="en-US" altLang="en-US" sz="2800" dirty="0" smtClean="0">
                <a:latin typeface="+mj-lt"/>
                <a:cs typeface="Times New Roman" pitchFamily="-84" charset="0"/>
              </a:rPr>
              <a:t>The first participant should share ONE example from the “Give One” section of their note-taker while the second participant writes the idea in their Get-One section.</a:t>
            </a:r>
          </a:p>
          <a:p>
            <a:pPr lvl="1"/>
            <a:r>
              <a:rPr lang="en-US" altLang="en-US" sz="2800" dirty="0" smtClean="0">
                <a:solidFill>
                  <a:schemeClr val="tx1"/>
                </a:solidFill>
                <a:latin typeface="+mj-lt"/>
                <a:cs typeface="Times New Roman" pitchFamily="-84" charset="0"/>
              </a:rPr>
              <a:t>There </a:t>
            </a:r>
            <a:r>
              <a:rPr lang="en-US" altLang="en-US" sz="2800" dirty="0" smtClean="0">
                <a:solidFill>
                  <a:schemeClr val="tx1"/>
                </a:solidFill>
                <a:latin typeface="+mj-lt"/>
                <a:cs typeface="Times New Roman" pitchFamily="-84" charset="0"/>
              </a:rPr>
              <a:t>will be 4 rotations and each will be </a:t>
            </a:r>
            <a:r>
              <a:rPr lang="en-US" altLang="en-US" sz="2800" dirty="0" smtClean="0">
                <a:solidFill>
                  <a:schemeClr val="tx1"/>
                </a:solidFill>
                <a:latin typeface="+mj-lt"/>
                <a:cs typeface="Times New Roman" pitchFamily="-84" charset="0"/>
              </a:rPr>
              <a:t>4 minutes long (2 minutes for each Give-Get.</a:t>
            </a:r>
            <a:endParaRPr lang="en-US" altLang="en-US" sz="2800" dirty="0" smtClean="0">
              <a:solidFill>
                <a:schemeClr val="tx1"/>
              </a:solidFill>
              <a:latin typeface="+mj-lt"/>
              <a:cs typeface="Times New Roman" pitchFamily="-84" charset="0"/>
            </a:endParaRPr>
          </a:p>
          <a:p>
            <a:pPr lvl="1"/>
            <a:endParaRPr lang="en-US" altLang="en-US" sz="2800" dirty="0" smtClean="0">
              <a:solidFill>
                <a:schemeClr val="tx1"/>
              </a:solidFill>
              <a:latin typeface="+mj-lt"/>
              <a:cs typeface="Times New Roman" pitchFamily="-8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C3E75BFC-798B-464E-9BD2-523A976BB9B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385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930274"/>
          </a:xfrm>
        </p:spPr>
        <p:txBody>
          <a:bodyPr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dirty="0" smtClean="0"/>
              <a:t>Objectives</a:t>
            </a:r>
            <a:endParaRPr lang="es-MX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628650" y="1371601"/>
            <a:ext cx="7886700" cy="4598534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i="1" u="sng" dirty="0" smtClean="0"/>
              <a:t>Participants Will:</a:t>
            </a:r>
            <a:endParaRPr lang="en-US" i="1" u="sng" dirty="0" smtClean="0"/>
          </a:p>
          <a:p>
            <a:pPr lvl="0"/>
            <a:r>
              <a:rPr lang="en-US" i="1" dirty="0"/>
              <a:t>C</a:t>
            </a:r>
            <a:r>
              <a:rPr lang="en-US" i="1" dirty="0" smtClean="0"/>
              <a:t>onsidering critical implementation questions in order to implement assignment analysis work in classrooms, schools, districts or states </a:t>
            </a:r>
          </a:p>
          <a:p>
            <a:r>
              <a:rPr lang="en-US" i="1" dirty="0" smtClean="0"/>
              <a:t>Share </a:t>
            </a:r>
            <a:r>
              <a:rPr lang="en-US" i="1" dirty="0"/>
              <a:t>and Learn from Each Other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i="1" dirty="0" smtClean="0"/>
              <a:t>Learn </a:t>
            </a:r>
            <a:r>
              <a:rPr lang="en-US" i="1" dirty="0"/>
              <a:t>some of the critical components needed, both at the district and school level, to support teachers in crafting high quality assignments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602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Disclosure</a:t>
            </a:r>
            <a:r>
              <a:rPr lang="mr-IN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6000" dirty="0" smtClean="0"/>
              <a:t>You are the front-line experts!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91778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Clarify - LASW vs LACA</a:t>
            </a: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323850" y="2014651"/>
            <a:ext cx="4114800" cy="4114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Looking At Student Work (LASW</a:t>
            </a:r>
            <a:r>
              <a:rPr lang="en-US" sz="24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algn="ctr"/>
            <a:r>
              <a:rPr lang="en-US" sz="4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endParaRPr lang="en-US" sz="4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process in which educators come together to examine the work of students</a:t>
            </a:r>
          </a:p>
          <a:p>
            <a:pPr algn="ctr"/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702629" y="2014651"/>
            <a:ext cx="4114800" cy="4114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Looking At Classroom Assignments (</a:t>
            </a:r>
            <a:r>
              <a:rPr lang="en-US" sz="2400" b="1" dirty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LACA</a:t>
            </a:r>
            <a:r>
              <a:rPr lang="en-US" sz="24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pPr algn="ctr"/>
            <a:endParaRPr lang="en-US" sz="400" b="1" dirty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2800" dirty="0" smtClean="0">
                <a:latin typeface="Arial" charset="0"/>
                <a:ea typeface="Arial" charset="0"/>
                <a:cs typeface="Arial" charset="0"/>
              </a:rPr>
              <a:t>a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process in which educators come together to examine the classroom assignments that students receive</a:t>
            </a:r>
            <a:endParaRPr lang="en-US" sz="28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625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at Student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Research Says: Looking at Student Work Yields Insights</a:t>
            </a:r>
            <a:r>
              <a:rPr lang="en-US" dirty="0" smtClean="0"/>
              <a:t>, Goodwin &amp; Hein, Education Leadership</a:t>
            </a:r>
          </a:p>
          <a:p>
            <a:r>
              <a:rPr lang="en-US" i="1" dirty="0" smtClean="0"/>
              <a:t>How Looking at Student Work Keeps Teachers and Kids on Track</a:t>
            </a:r>
            <a:r>
              <a:rPr lang="en-US" dirty="0" smtClean="0"/>
              <a:t>, Schwartz, ww2.kqed.org</a:t>
            </a:r>
          </a:p>
          <a:p>
            <a:r>
              <a:rPr lang="en-US" i="1" dirty="0" smtClean="0"/>
              <a:t>Looking at Student Work: Collaborative analysis of student learning can be the lifeblood of school improvement</a:t>
            </a:r>
            <a:r>
              <a:rPr lang="en-US" dirty="0" smtClean="0"/>
              <a:t>, Langer &amp; Colton, Education Leadership</a:t>
            </a:r>
          </a:p>
          <a:p>
            <a:r>
              <a:rPr lang="en-US" i="1" dirty="0" smtClean="0"/>
              <a:t>What Are the Benefits </a:t>
            </a:r>
            <a:r>
              <a:rPr lang="en-US" i="1" dirty="0"/>
              <a:t>of Analyzing Student Work</a:t>
            </a:r>
            <a:r>
              <a:rPr lang="en-US" dirty="0"/>
              <a:t>, https://</a:t>
            </a:r>
            <a:r>
              <a:rPr lang="en-US" dirty="0" err="1"/>
              <a:t>us.corwin.com</a:t>
            </a:r>
            <a:r>
              <a:rPr lang="en-US" dirty="0"/>
              <a:t>/sites/default/files/</a:t>
            </a:r>
            <a:r>
              <a:rPr lang="en-US" dirty="0" err="1"/>
              <a:t>upm</a:t>
            </a:r>
            <a:r>
              <a:rPr lang="en-US" dirty="0"/>
              <a:t>-binaries/6912_bella_ch_1.pdf</a:t>
            </a:r>
          </a:p>
        </p:txBody>
      </p:sp>
    </p:spTree>
    <p:extLst>
      <p:ext uri="{BB962C8B-B14F-4D97-AF65-F5344CB8AC3E}">
        <p14:creationId xmlns:p14="http://schemas.microsoft.com/office/powerpoint/2010/main" val="2098726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Looking at Classroom Assignments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Assignments that Measure Up</a:t>
            </a:r>
            <a:r>
              <a:rPr lang="en-US" dirty="0" smtClean="0"/>
              <a:t>, Varlas, ASCD Education Update</a:t>
            </a:r>
          </a:p>
          <a:p>
            <a:r>
              <a:rPr lang="en-US" i="1" dirty="0" smtClean="0"/>
              <a:t>The Writing Journey: A California school district provides a case study in how to improve student writing across the curriculum</a:t>
            </a:r>
            <a:r>
              <a:rPr lang="en-US" dirty="0" smtClean="0"/>
              <a:t>, Gallagher, Education Leadership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52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for Implementing LACA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5361745"/>
              </p:ext>
            </p:extLst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0510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What is the purpose of your LACA analysis?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Considerations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As a data point to decide what areas of focus your school or district should focus on?</a:t>
            </a:r>
          </a:p>
          <a:p>
            <a:r>
              <a:rPr lang="en-US" dirty="0" smtClean="0"/>
              <a:t>As a monitoring tool for previously identified focus areas?</a:t>
            </a:r>
          </a:p>
          <a:p>
            <a:r>
              <a:rPr lang="en-US" dirty="0" smtClean="0"/>
              <a:t>As a learning process for teachers to consider when designing assignments?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11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10000">
        <p:fade/>
      </p:transition>
    </mc:Choice>
    <mc:Fallback xmlns="">
      <p:transition spd="med" advClick="0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1126</TotalTime>
  <Words>1026</Words>
  <Application>Microsoft Macintosh PowerPoint</Application>
  <PresentationFormat>On-screen Show (4:3)</PresentationFormat>
  <Paragraphs>135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Calibri</vt:lpstr>
      <vt:lpstr>Calibri Light</vt:lpstr>
      <vt:lpstr>Gill Sans</vt:lpstr>
      <vt:lpstr>Lucida Sans Unicode</vt:lpstr>
      <vt:lpstr>MS PGothic</vt:lpstr>
      <vt:lpstr>ＭＳ Ｐゴシック</vt:lpstr>
      <vt:lpstr>Times New Roman</vt:lpstr>
      <vt:lpstr>Wingdings 2</vt:lpstr>
      <vt:lpstr>Wingdings 3</vt:lpstr>
      <vt:lpstr>Arial</vt:lpstr>
      <vt:lpstr>Office Theme</vt:lpstr>
      <vt:lpstr> GROWING ALL STUDENTS THROUGH  HIGH-QUALITY ASSIGNMENTS</vt:lpstr>
      <vt:lpstr>Norms</vt:lpstr>
      <vt:lpstr>Objectives</vt:lpstr>
      <vt:lpstr>Disclosure…</vt:lpstr>
      <vt:lpstr>Let’s Clarify - LASW vs LACA</vt:lpstr>
      <vt:lpstr>Looking at Student Work</vt:lpstr>
      <vt:lpstr>Looking at Classroom Assignments</vt:lpstr>
      <vt:lpstr>Considerations for Implementing LACA</vt:lpstr>
      <vt:lpstr>What is the purpose of your LACA analysis?</vt:lpstr>
      <vt:lpstr>How will you invest your colleagues?</vt:lpstr>
      <vt:lpstr>How will you decide who participates?</vt:lpstr>
      <vt:lpstr>What is the timeframe for assignment collection?</vt:lpstr>
      <vt:lpstr>Who will lead this work?</vt:lpstr>
      <vt:lpstr>How will you collect assignments?</vt:lpstr>
      <vt:lpstr>Who will do the assignment analysis?</vt:lpstr>
      <vt:lpstr>How will you collect the analysis data?</vt:lpstr>
      <vt:lpstr>What will you do with the results?</vt:lpstr>
      <vt:lpstr>Assignment Analysis in Context</vt:lpstr>
      <vt:lpstr>Some Critical Components </vt:lpstr>
      <vt:lpstr>PowerPoint Presentation</vt:lpstr>
      <vt:lpstr>GIVE ONE-GET ONE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Allie Nambo</dc:creator>
  <cp:lastModifiedBy>Keith Dysarz</cp:lastModifiedBy>
  <cp:revision>80</cp:revision>
  <dcterms:created xsi:type="dcterms:W3CDTF">2015-04-30T15:37:04Z</dcterms:created>
  <dcterms:modified xsi:type="dcterms:W3CDTF">2017-07-20T22:38:25Z</dcterms:modified>
</cp:coreProperties>
</file>